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305" r:id="rId5"/>
    <p:sldId id="307" r:id="rId6"/>
    <p:sldId id="319" r:id="rId7"/>
    <p:sldId id="309" r:id="rId8"/>
    <p:sldId id="315" r:id="rId9"/>
    <p:sldId id="321" r:id="rId10"/>
    <p:sldId id="320" r:id="rId11"/>
    <p:sldId id="322" r:id="rId12"/>
    <p:sldId id="323" r:id="rId13"/>
    <p:sldId id="324" r:id="rId14"/>
    <p:sldId id="328" r:id="rId15"/>
    <p:sldId id="325" r:id="rId16"/>
    <p:sldId id="329" r:id="rId17"/>
    <p:sldId id="326" r:id="rId18"/>
    <p:sldId id="330" r:id="rId19"/>
    <p:sldId id="327" r:id="rId20"/>
    <p:sldId id="331" r:id="rId21"/>
    <p:sldId id="33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792" userDrawn="1">
          <p15:clr>
            <a:srgbClr val="A4A3A4"/>
          </p15:clr>
        </p15:guide>
        <p15:guide id="3" pos="528" userDrawn="1">
          <p15:clr>
            <a:srgbClr val="A4A3A4"/>
          </p15:clr>
        </p15:guide>
        <p15:guide id="4" pos="7128" userDrawn="1">
          <p15:clr>
            <a:srgbClr val="A4A3A4"/>
          </p15:clr>
        </p15:guide>
        <p15:guide id="5" orient="horz" pos="2808" userDrawn="1">
          <p15:clr>
            <a:srgbClr val="A4A3A4"/>
          </p15:clr>
        </p15:guide>
        <p15:guide id="6" pos="2976" userDrawn="1">
          <p15:clr>
            <a:srgbClr val="A4A3A4"/>
          </p15:clr>
        </p15:guide>
        <p15:guide id="7" orient="horz" pos="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6D67C-90A4-7078-047A-52B4DCC88DDE}" v="24" dt="2026-04-27T13:05:14.690"/>
  </p1510:revLst>
</p1510:revInfo>
</file>

<file path=ppt/tableStyles.xml><?xml version="1.0" encoding="utf-8"?>
<a:tblStyleLst xmlns:a="http://schemas.openxmlformats.org/drawingml/2006/main" def="{68D230F3-CF80-4859-8CE7-A43EE81993B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792"/>
        <p:guide pos="528"/>
        <p:guide pos="7128"/>
        <p:guide orient="horz" pos="2808"/>
        <p:guide pos="2976"/>
        <p:guide orient="horz" pos="9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i Profi" userId="S::mprofi@prisma.al::a6832c12-4f21-49e7-a788-fbd1caf3fca4" providerId="AD" clId="Web-{65D85445-5EB6-DCA1-979C-75C34EE1E887}"/>
    <pc:docChg chg="addSld modSld">
      <pc:chgData name="Meri Profi" userId="S::mprofi@prisma.al::a6832c12-4f21-49e7-a788-fbd1caf3fca4" providerId="AD" clId="Web-{65D85445-5EB6-DCA1-979C-75C34EE1E887}" dt="2026-04-14T13:41:30.129" v="168" actId="20577"/>
      <pc:docMkLst>
        <pc:docMk/>
      </pc:docMkLst>
      <pc:sldChg chg="addSp modSp">
        <pc:chgData name="Meri Profi" userId="S::mprofi@prisma.al::a6832c12-4f21-49e7-a788-fbd1caf3fca4" providerId="AD" clId="Web-{65D85445-5EB6-DCA1-979C-75C34EE1E887}" dt="2026-04-14T13:13:37.088" v="78" actId="1076"/>
        <pc:sldMkLst>
          <pc:docMk/>
          <pc:sldMk cId="2802946038" sldId="322"/>
        </pc:sldMkLst>
        <pc:spChg chg="mod">
          <ac:chgData name="Meri Profi" userId="S::mprofi@prisma.al::a6832c12-4f21-49e7-a788-fbd1caf3fca4" providerId="AD" clId="Web-{65D85445-5EB6-DCA1-979C-75C34EE1E887}" dt="2026-04-14T12:55:03.251" v="76" actId="20577"/>
          <ac:spMkLst>
            <pc:docMk/>
            <pc:sldMk cId="2802946038" sldId="322"/>
            <ac:spMk id="33" creationId="{77FCC947-9C1F-7CEF-161A-49F0D2E7AE88}"/>
          </ac:spMkLst>
        </pc:spChg>
        <pc:picChg chg="add mod">
          <ac:chgData name="Meri Profi" userId="S::mprofi@prisma.al::a6832c12-4f21-49e7-a788-fbd1caf3fca4" providerId="AD" clId="Web-{65D85445-5EB6-DCA1-979C-75C34EE1E887}" dt="2026-04-14T12:54:34.938" v="75" actId="14100"/>
          <ac:picMkLst>
            <pc:docMk/>
            <pc:sldMk cId="2802946038" sldId="322"/>
            <ac:picMk id="2" creationId="{5DB758D4-8661-863C-CED3-BE1307C9BA7B}"/>
          </ac:picMkLst>
        </pc:picChg>
        <pc:picChg chg="add mod">
          <ac:chgData name="Meri Profi" userId="S::mprofi@prisma.al::a6832c12-4f21-49e7-a788-fbd1caf3fca4" providerId="AD" clId="Web-{65D85445-5EB6-DCA1-979C-75C34EE1E887}" dt="2026-04-14T13:13:37.088" v="78" actId="1076"/>
          <ac:picMkLst>
            <pc:docMk/>
            <pc:sldMk cId="2802946038" sldId="322"/>
            <ac:picMk id="3" creationId="{0F61BAD5-8293-42E9-E7B0-6BD976C882CC}"/>
          </ac:picMkLst>
        </pc:picChg>
      </pc:sldChg>
      <pc:sldChg chg="delSp modSp add replId">
        <pc:chgData name="Meri Profi" userId="S::mprofi@prisma.al::a6832c12-4f21-49e7-a788-fbd1caf3fca4" providerId="AD" clId="Web-{65D85445-5EB6-DCA1-979C-75C34EE1E887}" dt="2026-04-14T13:41:30.129" v="168" actId="20577"/>
        <pc:sldMkLst>
          <pc:docMk/>
          <pc:sldMk cId="502588440" sldId="323"/>
        </pc:sldMkLst>
        <pc:spChg chg="mod">
          <ac:chgData name="Meri Profi" userId="S::mprofi@prisma.al::a6832c12-4f21-49e7-a788-fbd1caf3fca4" providerId="AD" clId="Web-{65D85445-5EB6-DCA1-979C-75C34EE1E887}" dt="2026-04-14T13:41:30.129" v="168" actId="20577"/>
          <ac:spMkLst>
            <pc:docMk/>
            <pc:sldMk cId="502588440" sldId="323"/>
            <ac:spMk id="4" creationId="{EE9FC269-C36C-FA93-1CFD-7B0A518DFDF3}"/>
          </ac:spMkLst>
        </pc:spChg>
      </pc:sldChg>
    </pc:docChg>
  </pc:docChgLst>
  <pc:docChgLst>
    <pc:chgData name="Meri Profi" userId="S::mprofi@prisma.al::a6832c12-4f21-49e7-a788-fbd1caf3fca4" providerId="AD" clId="Web-{15466A31-2092-30B6-FCF4-D0C6E385C20C}"/>
    <pc:docChg chg="delSld modSld">
      <pc:chgData name="Meri Profi" userId="S::mprofi@prisma.al::a6832c12-4f21-49e7-a788-fbd1caf3fca4" providerId="AD" clId="Web-{15466A31-2092-30B6-FCF4-D0C6E385C20C}" dt="2026-04-18T18:01:02.774" v="72" actId="1076"/>
      <pc:docMkLst>
        <pc:docMk/>
      </pc:docMkLst>
      <pc:sldChg chg="addSp modSp">
        <pc:chgData name="Meri Profi" userId="S::mprofi@prisma.al::a6832c12-4f21-49e7-a788-fbd1caf3fca4" providerId="AD" clId="Web-{15466A31-2092-30B6-FCF4-D0C6E385C20C}" dt="2026-04-18T18:01:02.774" v="72" actId="1076"/>
        <pc:sldMkLst>
          <pc:docMk/>
          <pc:sldMk cId="871700513" sldId="332"/>
        </pc:sldMkLst>
        <pc:spChg chg="mod">
          <ac:chgData name="Meri Profi" userId="S::mprofi@prisma.al::a6832c12-4f21-49e7-a788-fbd1caf3fca4" providerId="AD" clId="Web-{15466A31-2092-30B6-FCF4-D0C6E385C20C}" dt="2026-04-18T18:00:10.602" v="70" actId="1076"/>
          <ac:spMkLst>
            <pc:docMk/>
            <pc:sldMk cId="871700513" sldId="332"/>
            <ac:spMk id="3" creationId="{0DD62E79-DB73-7B65-E372-AC9C634FE293}"/>
          </ac:spMkLst>
        </pc:spChg>
        <pc:spChg chg="add mod">
          <ac:chgData name="Meri Profi" userId="S::mprofi@prisma.al::a6832c12-4f21-49e7-a788-fbd1caf3fca4" providerId="AD" clId="Web-{15466A31-2092-30B6-FCF4-D0C6E385C20C}" dt="2026-04-18T17:59:41.117" v="68" actId="1076"/>
          <ac:spMkLst>
            <pc:docMk/>
            <pc:sldMk cId="871700513" sldId="332"/>
            <ac:spMk id="4" creationId="{E206D790-5D24-7433-527E-011F7998BB74}"/>
          </ac:spMkLst>
        </pc:spChg>
        <pc:spChg chg="mod">
          <ac:chgData name="Meri Profi" userId="S::mprofi@prisma.al::a6832c12-4f21-49e7-a788-fbd1caf3fca4" providerId="AD" clId="Web-{15466A31-2092-30B6-FCF4-D0C6E385C20C}" dt="2026-04-18T18:01:02.774" v="72" actId="1076"/>
          <ac:spMkLst>
            <pc:docMk/>
            <pc:sldMk cId="871700513" sldId="332"/>
            <ac:spMk id="28" creationId="{382D0E2F-E472-D68E-4303-7ECA00E2C924}"/>
          </ac:spMkLst>
        </pc:spChg>
      </pc:sldChg>
    </pc:docChg>
  </pc:docChgLst>
  <pc:docChgLst>
    <pc:chgData name="Meri Profi" userId="S::mprofi@prisma.al::a6832c12-4f21-49e7-a788-fbd1caf3fca4" providerId="AD" clId="Web-{74FF9E75-85C4-AEC2-532C-C10028573C82}"/>
    <pc:docChg chg="addSld modSld">
      <pc:chgData name="Meri Profi" userId="S::mprofi@prisma.al::a6832c12-4f21-49e7-a788-fbd1caf3fca4" providerId="AD" clId="Web-{74FF9E75-85C4-AEC2-532C-C10028573C82}" dt="2026-04-18T17:55:59.953" v="1499" actId="20577"/>
      <pc:docMkLst>
        <pc:docMk/>
      </pc:docMkLst>
      <pc:sldChg chg="addSp delSp modSp">
        <pc:chgData name="Meri Profi" userId="S::mprofi@prisma.al::a6832c12-4f21-49e7-a788-fbd1caf3fca4" providerId="AD" clId="Web-{74FF9E75-85C4-AEC2-532C-C10028573C82}" dt="2026-04-18T17:46:58.699" v="1423" actId="20577"/>
        <pc:sldMkLst>
          <pc:docMk/>
          <pc:sldMk cId="1516999600" sldId="305"/>
        </pc:sldMkLst>
        <pc:spChg chg="mod">
          <ac:chgData name="Meri Profi" userId="S::mprofi@prisma.al::a6832c12-4f21-49e7-a788-fbd1caf3fca4" providerId="AD" clId="Web-{74FF9E75-85C4-AEC2-532C-C10028573C82}" dt="2026-04-18T17:46:58.699" v="1423" actId="20577"/>
          <ac:spMkLst>
            <pc:docMk/>
            <pc:sldMk cId="1516999600" sldId="305"/>
            <ac:spMk id="3" creationId="{1C3D50B0-02F8-A1E6-8A67-C0B7034A4743}"/>
          </ac:spMkLst>
        </pc:spChg>
      </pc:sldChg>
      <pc:sldChg chg="addSp modSp">
        <pc:chgData name="Meri Profi" userId="S::mprofi@prisma.al::a6832c12-4f21-49e7-a788-fbd1caf3fca4" providerId="AD" clId="Web-{74FF9E75-85C4-AEC2-532C-C10028573C82}" dt="2026-04-18T16:40:01.298" v="590" actId="20577"/>
        <pc:sldMkLst>
          <pc:docMk/>
          <pc:sldMk cId="1746520911" sldId="307"/>
        </pc:sldMkLst>
        <pc:spChg chg="add mod">
          <ac:chgData name="Meri Profi" userId="S::mprofi@prisma.al::a6832c12-4f21-49e7-a788-fbd1caf3fca4" providerId="AD" clId="Web-{74FF9E75-85C4-AEC2-532C-C10028573C82}" dt="2026-04-18T16:40:01.298" v="590" actId="20577"/>
          <ac:spMkLst>
            <pc:docMk/>
            <pc:sldMk cId="1746520911" sldId="307"/>
            <ac:spMk id="2" creationId="{DFD88645-BF2E-C37D-CD88-8D31F4248D7E}"/>
          </ac:spMkLst>
        </pc:spChg>
        <pc:spChg chg="mod">
          <ac:chgData name="Meri Profi" userId="S::mprofi@prisma.al::a6832c12-4f21-49e7-a788-fbd1caf3fca4" providerId="AD" clId="Web-{74FF9E75-85C4-AEC2-532C-C10028573C82}" dt="2026-04-18T16:25:41.477" v="339" actId="20577"/>
          <ac:spMkLst>
            <pc:docMk/>
            <pc:sldMk cId="1746520911" sldId="307"/>
            <ac:spMk id="3" creationId="{D1F36F11-A50A-4347-9430-9522EAFCAB77}"/>
          </ac:spMkLst>
        </pc:spChg>
      </pc:sldChg>
      <pc:sldChg chg="modSp">
        <pc:chgData name="Meri Profi" userId="S::mprofi@prisma.al::a6832c12-4f21-49e7-a788-fbd1caf3fca4" providerId="AD" clId="Web-{74FF9E75-85C4-AEC2-532C-C10028573C82}" dt="2026-04-18T17:16:54.228" v="1158" actId="20577"/>
        <pc:sldMkLst>
          <pc:docMk/>
          <pc:sldMk cId="1709180446" sldId="309"/>
        </pc:sldMkLst>
        <pc:spChg chg="mod">
          <ac:chgData name="Meri Profi" userId="S::mprofi@prisma.al::a6832c12-4f21-49e7-a788-fbd1caf3fca4" providerId="AD" clId="Web-{74FF9E75-85C4-AEC2-532C-C10028573C82}" dt="2026-04-18T17:16:54.228" v="1158" actId="20577"/>
          <ac:spMkLst>
            <pc:docMk/>
            <pc:sldMk cId="1709180446" sldId="309"/>
            <ac:spMk id="4" creationId="{DA26DA25-1172-208C-2C26-5E3AF67E11D5}"/>
          </ac:spMkLst>
        </pc:spChg>
        <pc:picChg chg="mod">
          <ac:chgData name="Meri Profi" userId="S::mprofi@prisma.al::a6832c12-4f21-49e7-a788-fbd1caf3fca4" providerId="AD" clId="Web-{74FF9E75-85C4-AEC2-532C-C10028573C82}" dt="2026-04-18T16:12:56.094" v="8" actId="1076"/>
          <ac:picMkLst>
            <pc:docMk/>
            <pc:sldMk cId="1709180446" sldId="309"/>
            <ac:picMk id="6" creationId="{A8F2ECCE-1978-EC93-171A-36383244FB9F}"/>
          </ac:picMkLst>
        </pc:picChg>
      </pc:sldChg>
      <pc:sldChg chg="addSp modSp">
        <pc:chgData name="Meri Profi" userId="S::mprofi@prisma.al::a6832c12-4f21-49e7-a788-fbd1caf3fca4" providerId="AD" clId="Web-{74FF9E75-85C4-AEC2-532C-C10028573C82}" dt="2026-04-18T16:40:20.111" v="595" actId="20577"/>
        <pc:sldMkLst>
          <pc:docMk/>
          <pc:sldMk cId="4178334263" sldId="315"/>
        </pc:sldMkLst>
        <pc:spChg chg="add mod">
          <ac:chgData name="Meri Profi" userId="S::mprofi@prisma.al::a6832c12-4f21-49e7-a788-fbd1caf3fca4" providerId="AD" clId="Web-{74FF9E75-85C4-AEC2-532C-C10028573C82}" dt="2026-04-18T16:40:20.111" v="595" actId="20577"/>
          <ac:spMkLst>
            <pc:docMk/>
            <pc:sldMk cId="4178334263" sldId="315"/>
            <ac:spMk id="3" creationId="{57993040-5997-255B-2486-6DD5EB9F7BD4}"/>
          </ac:spMkLst>
        </pc:spChg>
      </pc:sldChg>
      <pc:sldChg chg="addSp modSp">
        <pc:chgData name="Meri Profi" userId="S::mprofi@prisma.al::a6832c12-4f21-49e7-a788-fbd1caf3fca4" providerId="AD" clId="Web-{74FF9E75-85C4-AEC2-532C-C10028573C82}" dt="2026-04-18T17:47:07.340" v="1425" actId="20577"/>
        <pc:sldMkLst>
          <pc:docMk/>
          <pc:sldMk cId="153128867" sldId="319"/>
        </pc:sldMkLst>
        <pc:spChg chg="mod">
          <ac:chgData name="Meri Profi" userId="S::mprofi@prisma.al::a6832c12-4f21-49e7-a788-fbd1caf3fca4" providerId="AD" clId="Web-{74FF9E75-85C4-AEC2-532C-C10028573C82}" dt="2026-04-18T17:47:07.340" v="1425" actId="20577"/>
          <ac:spMkLst>
            <pc:docMk/>
            <pc:sldMk cId="153128867" sldId="319"/>
            <ac:spMk id="3" creationId="{1C4B037A-1456-D2B6-77C7-59E58DA33A29}"/>
          </ac:spMkLst>
        </pc:spChg>
        <pc:spChg chg="add mod">
          <ac:chgData name="Meri Profi" userId="S::mprofi@prisma.al::a6832c12-4f21-49e7-a788-fbd1caf3fca4" providerId="AD" clId="Web-{74FF9E75-85C4-AEC2-532C-C10028573C82}" dt="2026-04-18T16:40:10.298" v="592" actId="20577"/>
          <ac:spMkLst>
            <pc:docMk/>
            <pc:sldMk cId="153128867" sldId="319"/>
            <ac:spMk id="5" creationId="{95C2FE42-ED94-D33C-B9D8-98A516284B86}"/>
          </ac:spMkLst>
        </pc:spChg>
      </pc:sldChg>
      <pc:sldChg chg="addSp modSp">
        <pc:chgData name="Meri Profi" userId="S::mprofi@prisma.al::a6832c12-4f21-49e7-a788-fbd1caf3fca4" providerId="AD" clId="Web-{74FF9E75-85C4-AEC2-532C-C10028573C82}" dt="2026-04-18T16:40:47.096" v="606" actId="20577"/>
        <pc:sldMkLst>
          <pc:docMk/>
          <pc:sldMk cId="3008720494" sldId="320"/>
        </pc:sldMkLst>
        <pc:spChg chg="add mod">
          <ac:chgData name="Meri Profi" userId="S::mprofi@prisma.al::a6832c12-4f21-49e7-a788-fbd1caf3fca4" providerId="AD" clId="Web-{74FF9E75-85C4-AEC2-532C-C10028573C82}" dt="2026-04-18T16:40:47.096" v="606" actId="20577"/>
          <ac:spMkLst>
            <pc:docMk/>
            <pc:sldMk cId="3008720494" sldId="320"/>
            <ac:spMk id="4" creationId="{8876D617-9E82-BBD4-310F-3CF9B0CB20FD}"/>
          </ac:spMkLst>
        </pc:spChg>
      </pc:sldChg>
      <pc:sldChg chg="addSp modSp">
        <pc:chgData name="Meri Profi" userId="S::mprofi@prisma.al::a6832c12-4f21-49e7-a788-fbd1caf3fca4" providerId="AD" clId="Web-{74FF9E75-85C4-AEC2-532C-C10028573C82}" dt="2026-04-18T16:40:37.549" v="603" actId="20577"/>
        <pc:sldMkLst>
          <pc:docMk/>
          <pc:sldMk cId="976339830" sldId="321"/>
        </pc:sldMkLst>
        <pc:spChg chg="add mod">
          <ac:chgData name="Meri Profi" userId="S::mprofi@prisma.al::a6832c12-4f21-49e7-a788-fbd1caf3fca4" providerId="AD" clId="Web-{74FF9E75-85C4-AEC2-532C-C10028573C82}" dt="2026-04-18T16:40:37.549" v="603" actId="20577"/>
          <ac:spMkLst>
            <pc:docMk/>
            <pc:sldMk cId="976339830" sldId="321"/>
            <ac:spMk id="4" creationId="{C8627262-21B3-F4BD-D6EA-559E4F6165EB}"/>
          </ac:spMkLst>
        </pc:spChg>
        <pc:spChg chg="mod">
          <ac:chgData name="Meri Profi" userId="S::mprofi@prisma.al::a6832c12-4f21-49e7-a788-fbd1caf3fca4" providerId="AD" clId="Web-{74FF9E75-85C4-AEC2-532C-C10028573C82}" dt="2026-04-18T16:14:01.236" v="18" actId="20577"/>
          <ac:spMkLst>
            <pc:docMk/>
            <pc:sldMk cId="976339830" sldId="321"/>
            <ac:spMk id="33" creationId="{E66D9DFE-98B3-467C-3120-EDFDC61756D7}"/>
          </ac:spMkLst>
        </pc:spChg>
        <pc:picChg chg="mod">
          <ac:chgData name="Meri Profi" userId="S::mprofi@prisma.al::a6832c12-4f21-49e7-a788-fbd1caf3fca4" providerId="AD" clId="Web-{74FF9E75-85C4-AEC2-532C-C10028573C82}" dt="2026-04-18T16:40:29.205" v="597" actId="14100"/>
          <ac:picMkLst>
            <pc:docMk/>
            <pc:sldMk cId="976339830" sldId="321"/>
            <ac:picMk id="2" creationId="{14A10970-F796-A562-2CA1-E8947F98F9B0}"/>
          </ac:picMkLst>
        </pc:picChg>
      </pc:sldChg>
      <pc:sldChg chg="addSp modSp">
        <pc:chgData name="Meri Profi" userId="S::mprofi@prisma.al::a6832c12-4f21-49e7-a788-fbd1caf3fca4" providerId="AD" clId="Web-{74FF9E75-85C4-AEC2-532C-C10028573C82}" dt="2026-04-18T16:40:58.378" v="609" actId="20577"/>
        <pc:sldMkLst>
          <pc:docMk/>
          <pc:sldMk cId="2802946038" sldId="322"/>
        </pc:sldMkLst>
        <pc:spChg chg="add mod">
          <ac:chgData name="Meri Profi" userId="S::mprofi@prisma.al::a6832c12-4f21-49e7-a788-fbd1caf3fca4" providerId="AD" clId="Web-{74FF9E75-85C4-AEC2-532C-C10028573C82}" dt="2026-04-18T16:40:58.378" v="609" actId="20577"/>
          <ac:spMkLst>
            <pc:docMk/>
            <pc:sldMk cId="2802946038" sldId="322"/>
            <ac:spMk id="5" creationId="{6DBE8F0E-A7A6-0F15-384E-66ED7B7F0057}"/>
          </ac:spMkLst>
        </pc:spChg>
      </pc:sldChg>
      <pc:sldChg chg="addSp modSp">
        <pc:chgData name="Meri Profi" userId="S::mprofi@prisma.al::a6832c12-4f21-49e7-a788-fbd1caf3fca4" providerId="AD" clId="Web-{74FF9E75-85C4-AEC2-532C-C10028573C82}" dt="2026-04-18T17:35:20.452" v="1249" actId="20577"/>
        <pc:sldMkLst>
          <pc:docMk/>
          <pc:sldMk cId="502588440" sldId="323"/>
        </pc:sldMkLst>
        <pc:spChg chg="mod">
          <ac:chgData name="Meri Profi" userId="S::mprofi@prisma.al::a6832c12-4f21-49e7-a788-fbd1caf3fca4" providerId="AD" clId="Web-{74FF9E75-85C4-AEC2-532C-C10028573C82}" dt="2026-04-18T16:15:58.363" v="39" actId="20577"/>
          <ac:spMkLst>
            <pc:docMk/>
            <pc:sldMk cId="502588440" sldId="323"/>
            <ac:spMk id="4" creationId="{EE9FC269-C36C-FA93-1CFD-7B0A518DFDF3}"/>
          </ac:spMkLst>
        </pc:spChg>
        <pc:spChg chg="add mod">
          <ac:chgData name="Meri Profi" userId="S::mprofi@prisma.al::a6832c12-4f21-49e7-a788-fbd1caf3fca4" providerId="AD" clId="Web-{74FF9E75-85C4-AEC2-532C-C10028573C82}" dt="2026-04-18T17:35:20.452" v="1249" actId="20577"/>
          <ac:spMkLst>
            <pc:docMk/>
            <pc:sldMk cId="502588440" sldId="323"/>
            <ac:spMk id="5" creationId="{133AF2FC-889E-FFB2-DCB4-33362B27A6E6}"/>
          </ac:spMkLst>
        </pc:spChg>
        <pc:spChg chg="add mod">
          <ac:chgData name="Meri Profi" userId="S::mprofi@prisma.al::a6832c12-4f21-49e7-a788-fbd1caf3fca4" providerId="AD" clId="Web-{74FF9E75-85C4-AEC2-532C-C10028573C82}" dt="2026-04-18T17:17:23.432" v="1160" actId="1076"/>
          <ac:spMkLst>
            <pc:docMk/>
            <pc:sldMk cId="502588440" sldId="323"/>
            <ac:spMk id="7" creationId="{64D12749-906B-D1E0-1B47-0FD99F830FF9}"/>
          </ac:spMkLst>
        </pc:spChg>
        <pc:picChg chg="mod">
          <ac:chgData name="Meri Profi" userId="S::mprofi@prisma.al::a6832c12-4f21-49e7-a788-fbd1caf3fca4" providerId="AD" clId="Web-{74FF9E75-85C4-AEC2-532C-C10028573C82}" dt="2026-04-18T16:22:16.376" v="289" actId="1076"/>
          <ac:picMkLst>
            <pc:docMk/>
            <pc:sldMk cId="502588440" sldId="323"/>
            <ac:picMk id="2" creationId="{D8DF393A-030F-4FE8-7C61-8349C0F7E041}"/>
          </ac:picMkLst>
        </pc:picChg>
      </pc:sldChg>
      <pc:sldChg chg="addSp modSp">
        <pc:chgData name="Meri Profi" userId="S::mprofi@prisma.al::a6832c12-4f21-49e7-a788-fbd1caf3fca4" providerId="AD" clId="Web-{74FF9E75-85C4-AEC2-532C-C10028573C82}" dt="2026-04-18T17:35:51.609" v="1282" actId="20577"/>
        <pc:sldMkLst>
          <pc:docMk/>
          <pc:sldMk cId="1588718637" sldId="324"/>
        </pc:sldMkLst>
        <pc:spChg chg="add mod">
          <ac:chgData name="Meri Profi" userId="S::mprofi@prisma.al::a6832c12-4f21-49e7-a788-fbd1caf3fca4" providerId="AD" clId="Web-{74FF9E75-85C4-AEC2-532C-C10028573C82}" dt="2026-04-18T16:41:45.629" v="618" actId="20577"/>
          <ac:spMkLst>
            <pc:docMk/>
            <pc:sldMk cId="1588718637" sldId="324"/>
            <ac:spMk id="4" creationId="{89668598-3110-1CED-BDDB-367805F6F06E}"/>
          </ac:spMkLst>
        </pc:spChg>
        <pc:spChg chg="mod">
          <ac:chgData name="Meri Profi" userId="S::mprofi@prisma.al::a6832c12-4f21-49e7-a788-fbd1caf3fca4" providerId="AD" clId="Web-{74FF9E75-85C4-AEC2-532C-C10028573C82}" dt="2026-04-18T17:35:51.609" v="1282" actId="20577"/>
          <ac:spMkLst>
            <pc:docMk/>
            <pc:sldMk cId="1588718637" sldId="324"/>
            <ac:spMk id="33" creationId="{BAEE5721-E202-7C74-2A61-B3CE8274C1EC}"/>
          </ac:spMkLst>
        </pc:spChg>
        <pc:picChg chg="mod">
          <ac:chgData name="Meri Profi" userId="S::mprofi@prisma.al::a6832c12-4f21-49e7-a788-fbd1caf3fca4" providerId="AD" clId="Web-{74FF9E75-85C4-AEC2-532C-C10028573C82}" dt="2026-04-18T16:30:19.702" v="398" actId="1076"/>
          <ac:picMkLst>
            <pc:docMk/>
            <pc:sldMk cId="1588718637" sldId="324"/>
            <ac:picMk id="3" creationId="{D40277A3-1D41-7C24-99AE-68857D2B9731}"/>
          </ac:picMkLst>
        </pc:picChg>
      </pc:sldChg>
      <pc:sldChg chg="addSp modSp">
        <pc:chgData name="Meri Profi" userId="S::mprofi@prisma.al::a6832c12-4f21-49e7-a788-fbd1caf3fca4" providerId="AD" clId="Web-{74FF9E75-85C4-AEC2-532C-C10028573C82}" dt="2026-04-18T17:25:25.676" v="1190" actId="20577"/>
        <pc:sldMkLst>
          <pc:docMk/>
          <pc:sldMk cId="2845363037" sldId="325"/>
        </pc:sldMkLst>
        <pc:spChg chg="add mod">
          <ac:chgData name="Meri Profi" userId="S::mprofi@prisma.al::a6832c12-4f21-49e7-a788-fbd1caf3fca4" providerId="AD" clId="Web-{74FF9E75-85C4-AEC2-532C-C10028573C82}" dt="2026-04-18T16:42:01.911" v="623" actId="20577"/>
          <ac:spMkLst>
            <pc:docMk/>
            <pc:sldMk cId="2845363037" sldId="325"/>
            <ac:spMk id="4" creationId="{CEE9D896-3747-CD93-81DE-64B61E748AF4}"/>
          </ac:spMkLst>
        </pc:spChg>
        <pc:spChg chg="mod">
          <ac:chgData name="Meri Profi" userId="S::mprofi@prisma.al::a6832c12-4f21-49e7-a788-fbd1caf3fca4" providerId="AD" clId="Web-{74FF9E75-85C4-AEC2-532C-C10028573C82}" dt="2026-04-18T17:25:25.676" v="1190" actId="20577"/>
          <ac:spMkLst>
            <pc:docMk/>
            <pc:sldMk cId="2845363037" sldId="325"/>
            <ac:spMk id="33" creationId="{3F2B6766-5E5C-9FE0-0424-6193602BEB17}"/>
          </ac:spMkLst>
        </pc:spChg>
      </pc:sldChg>
      <pc:sldChg chg="addSp modSp">
        <pc:chgData name="Meri Profi" userId="S::mprofi@prisma.al::a6832c12-4f21-49e7-a788-fbd1caf3fca4" providerId="AD" clId="Web-{74FF9E75-85C4-AEC2-532C-C10028573C82}" dt="2026-04-18T17:34:43.452" v="1229" actId="20577"/>
        <pc:sldMkLst>
          <pc:docMk/>
          <pc:sldMk cId="3468859404" sldId="326"/>
        </pc:sldMkLst>
        <pc:spChg chg="add mod">
          <ac:chgData name="Meri Profi" userId="S::mprofi@prisma.al::a6832c12-4f21-49e7-a788-fbd1caf3fca4" providerId="AD" clId="Web-{74FF9E75-85C4-AEC2-532C-C10028573C82}" dt="2026-04-18T16:46:16.062" v="666" actId="20577"/>
          <ac:spMkLst>
            <pc:docMk/>
            <pc:sldMk cId="3468859404" sldId="326"/>
            <ac:spMk id="4" creationId="{64B7A87C-3EB6-B89A-1008-4B0810625ECD}"/>
          </ac:spMkLst>
        </pc:spChg>
        <pc:spChg chg="mod">
          <ac:chgData name="Meri Profi" userId="S::mprofi@prisma.al::a6832c12-4f21-49e7-a788-fbd1caf3fca4" providerId="AD" clId="Web-{74FF9E75-85C4-AEC2-532C-C10028573C82}" dt="2026-04-18T17:34:43.452" v="1229" actId="20577"/>
          <ac:spMkLst>
            <pc:docMk/>
            <pc:sldMk cId="3468859404" sldId="326"/>
            <ac:spMk id="33" creationId="{DBC6127F-F553-643E-3235-9895779BB316}"/>
          </ac:spMkLst>
        </pc:spChg>
      </pc:sldChg>
      <pc:sldChg chg="addSp modSp">
        <pc:chgData name="Meri Profi" userId="S::mprofi@prisma.al::a6832c12-4f21-49e7-a788-fbd1caf3fca4" providerId="AD" clId="Web-{74FF9E75-85C4-AEC2-532C-C10028573C82}" dt="2026-04-18T17:41:32.977" v="1403" actId="20577"/>
        <pc:sldMkLst>
          <pc:docMk/>
          <pc:sldMk cId="4284872103" sldId="327"/>
        </pc:sldMkLst>
        <pc:spChg chg="add mod">
          <ac:chgData name="Meri Profi" userId="S::mprofi@prisma.al::a6832c12-4f21-49e7-a788-fbd1caf3fca4" providerId="AD" clId="Web-{74FF9E75-85C4-AEC2-532C-C10028573C82}" dt="2026-04-18T17:05:08.764" v="915" actId="20577"/>
          <ac:spMkLst>
            <pc:docMk/>
            <pc:sldMk cId="4284872103" sldId="327"/>
            <ac:spMk id="4" creationId="{2F209D9F-F0FB-BA8B-DB6A-A9217587537D}"/>
          </ac:spMkLst>
        </pc:spChg>
        <pc:spChg chg="mod">
          <ac:chgData name="Meri Profi" userId="S::mprofi@prisma.al::a6832c12-4f21-49e7-a788-fbd1caf3fca4" providerId="AD" clId="Web-{74FF9E75-85C4-AEC2-532C-C10028573C82}" dt="2026-04-18T17:41:32.977" v="1403" actId="20577"/>
          <ac:spMkLst>
            <pc:docMk/>
            <pc:sldMk cId="4284872103" sldId="327"/>
            <ac:spMk id="33" creationId="{208A2C2E-7863-5C86-882D-DCB93C87FA32}"/>
          </ac:spMkLst>
        </pc:spChg>
      </pc:sldChg>
      <pc:sldChg chg="addSp modSp add replId">
        <pc:chgData name="Meri Profi" userId="S::mprofi@prisma.al::a6832c12-4f21-49e7-a788-fbd1caf3fca4" providerId="AD" clId="Web-{74FF9E75-85C4-AEC2-532C-C10028573C82}" dt="2026-04-18T17:36:15.421" v="1296" actId="20577"/>
        <pc:sldMkLst>
          <pc:docMk/>
          <pc:sldMk cId="509142482" sldId="328"/>
        </pc:sldMkLst>
        <pc:spChg chg="add mod">
          <ac:chgData name="Meri Profi" userId="S::mprofi@prisma.al::a6832c12-4f21-49e7-a788-fbd1caf3fca4" providerId="AD" clId="Web-{74FF9E75-85C4-AEC2-532C-C10028573C82}" dt="2026-04-18T16:41:50.864" v="620" actId="20577"/>
          <ac:spMkLst>
            <pc:docMk/>
            <pc:sldMk cId="509142482" sldId="328"/>
            <ac:spMk id="4" creationId="{2777134C-BC8B-A2D5-9093-3240C2F20AED}"/>
          </ac:spMkLst>
        </pc:spChg>
        <pc:spChg chg="mod">
          <ac:chgData name="Meri Profi" userId="S::mprofi@prisma.al::a6832c12-4f21-49e7-a788-fbd1caf3fca4" providerId="AD" clId="Web-{74FF9E75-85C4-AEC2-532C-C10028573C82}" dt="2026-04-18T17:36:15.421" v="1296" actId="20577"/>
          <ac:spMkLst>
            <pc:docMk/>
            <pc:sldMk cId="509142482" sldId="328"/>
            <ac:spMk id="33" creationId="{A5B653A3-0CA8-8522-AB56-18D0AD161EFD}"/>
          </ac:spMkLst>
        </pc:spChg>
        <pc:spChg chg="mod">
          <ac:chgData name="Meri Profi" userId="S::mprofi@prisma.al::a6832c12-4f21-49e7-a788-fbd1caf3fca4" providerId="AD" clId="Web-{74FF9E75-85C4-AEC2-532C-C10028573C82}" dt="2026-04-18T16:54:56.344" v="751" actId="14100"/>
          <ac:spMkLst>
            <pc:docMk/>
            <pc:sldMk cId="509142482" sldId="328"/>
            <ac:spMk id="45" creationId="{851997C7-CD8F-AE27-F239-1EAEB719D71F}"/>
          </ac:spMkLst>
        </pc:spChg>
        <pc:picChg chg="mod">
          <ac:chgData name="Meri Profi" userId="S::mprofi@prisma.al::a6832c12-4f21-49e7-a788-fbd1caf3fca4" providerId="AD" clId="Web-{74FF9E75-85C4-AEC2-532C-C10028573C82}" dt="2026-04-18T16:33:54.508" v="489" actId="1076"/>
          <ac:picMkLst>
            <pc:docMk/>
            <pc:sldMk cId="509142482" sldId="328"/>
            <ac:picMk id="3" creationId="{6FE8FC2A-DD8C-01DC-920A-E5B4529BC611}"/>
          </ac:picMkLst>
        </pc:picChg>
      </pc:sldChg>
      <pc:sldChg chg="addSp delSp modSp add replId">
        <pc:chgData name="Meri Profi" userId="S::mprofi@prisma.al::a6832c12-4f21-49e7-a788-fbd1caf3fca4" providerId="AD" clId="Web-{74FF9E75-85C4-AEC2-532C-C10028573C82}" dt="2026-04-18T17:36:27.218" v="1305" actId="20577"/>
        <pc:sldMkLst>
          <pc:docMk/>
          <pc:sldMk cId="2310893958" sldId="329"/>
        </pc:sldMkLst>
        <pc:spChg chg="add mod">
          <ac:chgData name="Meri Profi" userId="S::mprofi@prisma.al::a6832c12-4f21-49e7-a788-fbd1caf3fca4" providerId="AD" clId="Web-{74FF9E75-85C4-AEC2-532C-C10028573C82}" dt="2026-04-18T16:45:45.936" v="658" actId="20577"/>
          <ac:spMkLst>
            <pc:docMk/>
            <pc:sldMk cId="2310893958" sldId="329"/>
            <ac:spMk id="5" creationId="{CD6EDCA8-3DAF-6238-B45F-51E941A6C170}"/>
          </ac:spMkLst>
        </pc:spChg>
        <pc:spChg chg="mod">
          <ac:chgData name="Meri Profi" userId="S::mprofi@prisma.al::a6832c12-4f21-49e7-a788-fbd1caf3fca4" providerId="AD" clId="Web-{74FF9E75-85C4-AEC2-532C-C10028573C82}" dt="2026-04-18T17:36:27.218" v="1305" actId="20577"/>
          <ac:spMkLst>
            <pc:docMk/>
            <pc:sldMk cId="2310893958" sldId="329"/>
            <ac:spMk id="33" creationId="{5EA3297F-DFA9-E01D-D1D7-5259BF2EC01A}"/>
          </ac:spMkLst>
        </pc:spChg>
        <pc:picChg chg="mod">
          <ac:chgData name="Meri Profi" userId="S::mprofi@prisma.al::a6832c12-4f21-49e7-a788-fbd1caf3fca4" providerId="AD" clId="Web-{74FF9E75-85C4-AEC2-532C-C10028573C82}" dt="2026-04-18T16:44:52.747" v="650" actId="1076"/>
          <ac:picMkLst>
            <pc:docMk/>
            <pc:sldMk cId="2310893958" sldId="329"/>
            <ac:picMk id="2" creationId="{D93CC673-65F3-D2EA-97FD-CD8D80FC6314}"/>
          </ac:picMkLst>
        </pc:picChg>
      </pc:sldChg>
      <pc:sldChg chg="modSp add replId">
        <pc:chgData name="Meri Profi" userId="S::mprofi@prisma.al::a6832c12-4f21-49e7-a788-fbd1caf3fca4" providerId="AD" clId="Web-{74FF9E75-85C4-AEC2-532C-C10028573C82}" dt="2026-04-18T17:36:54.422" v="1306" actId="20577"/>
        <pc:sldMkLst>
          <pc:docMk/>
          <pc:sldMk cId="3883522954" sldId="330"/>
        </pc:sldMkLst>
        <pc:spChg chg="mod">
          <ac:chgData name="Meri Profi" userId="S::mprofi@prisma.al::a6832c12-4f21-49e7-a788-fbd1caf3fca4" providerId="AD" clId="Web-{74FF9E75-85C4-AEC2-532C-C10028573C82}" dt="2026-04-18T16:52:45.514" v="669" actId="20577"/>
          <ac:spMkLst>
            <pc:docMk/>
            <pc:sldMk cId="3883522954" sldId="330"/>
            <ac:spMk id="4" creationId="{299A20B8-C462-3114-03D1-F777E6318B8E}"/>
          </ac:spMkLst>
        </pc:spChg>
        <pc:spChg chg="mod">
          <ac:chgData name="Meri Profi" userId="S::mprofi@prisma.al::a6832c12-4f21-49e7-a788-fbd1caf3fca4" providerId="AD" clId="Web-{74FF9E75-85C4-AEC2-532C-C10028573C82}" dt="2026-04-18T17:36:54.422" v="1306" actId="20577"/>
          <ac:spMkLst>
            <pc:docMk/>
            <pc:sldMk cId="3883522954" sldId="330"/>
            <ac:spMk id="33" creationId="{23D74EB8-948D-1355-5F57-D251C8CFC23F}"/>
          </ac:spMkLst>
        </pc:spChg>
        <pc:spChg chg="mod">
          <ac:chgData name="Meri Profi" userId="S::mprofi@prisma.al::a6832c12-4f21-49e7-a788-fbd1caf3fca4" providerId="AD" clId="Web-{74FF9E75-85C4-AEC2-532C-C10028573C82}" dt="2026-04-18T17:00:08.665" v="818" actId="14100"/>
          <ac:spMkLst>
            <pc:docMk/>
            <pc:sldMk cId="3883522954" sldId="330"/>
            <ac:spMk id="45" creationId="{1BD8D91C-92C8-74D8-BC39-53671FB95637}"/>
          </ac:spMkLst>
        </pc:spChg>
      </pc:sldChg>
      <pc:sldChg chg="modSp add replId">
        <pc:chgData name="Meri Profi" userId="S::mprofi@prisma.al::a6832c12-4f21-49e7-a788-fbd1caf3fca4" providerId="AD" clId="Web-{74FF9E75-85C4-AEC2-532C-C10028573C82}" dt="2026-04-18T17:22:04.615" v="1179" actId="20577"/>
        <pc:sldMkLst>
          <pc:docMk/>
          <pc:sldMk cId="1636155981" sldId="331"/>
        </pc:sldMkLst>
        <pc:spChg chg="mod">
          <ac:chgData name="Meri Profi" userId="S::mprofi@prisma.al::a6832c12-4f21-49e7-a788-fbd1caf3fca4" providerId="AD" clId="Web-{74FF9E75-85C4-AEC2-532C-C10028573C82}" dt="2026-04-18T17:11:19.815" v="1093" actId="20577"/>
          <ac:spMkLst>
            <pc:docMk/>
            <pc:sldMk cId="1636155981" sldId="331"/>
            <ac:spMk id="4" creationId="{235BA540-C0B6-CA8D-BDF5-77514B257484}"/>
          </ac:spMkLst>
        </pc:spChg>
        <pc:spChg chg="mod">
          <ac:chgData name="Meri Profi" userId="S::mprofi@prisma.al::a6832c12-4f21-49e7-a788-fbd1caf3fca4" providerId="AD" clId="Web-{74FF9E75-85C4-AEC2-532C-C10028573C82}" dt="2026-04-18T17:22:04.615" v="1179" actId="20577"/>
          <ac:spMkLst>
            <pc:docMk/>
            <pc:sldMk cId="1636155981" sldId="331"/>
            <ac:spMk id="33" creationId="{B03863C0-0388-6CAC-ACDA-3EE0024D57BF}"/>
          </ac:spMkLst>
        </pc:spChg>
      </pc:sldChg>
      <pc:sldChg chg="add replId">
        <pc:chgData name="Meri Profi" userId="S::mprofi@prisma.al::a6832c12-4f21-49e7-a788-fbd1caf3fca4" providerId="AD" clId="Web-{74FF9E75-85C4-AEC2-532C-C10028573C82}" dt="2026-04-18T17:50:09.680" v="1427"/>
        <pc:sldMkLst>
          <pc:docMk/>
          <pc:sldMk cId="871700513" sldId="332"/>
        </pc:sldMkLst>
      </pc:sldChg>
    </pc:docChg>
  </pc:docChgLst>
  <pc:docChgLst>
    <pc:chgData name="Riduan Katundsi" userId="S::rkatundsi@prisma.al::3fcec0a5-2243-4d7c-9a7b-d9d36a4a4c18" providerId="AD" clId="Web-{3C86D67C-90A4-7078-047A-52B4DCC88DDE}"/>
    <pc:docChg chg="modSld">
      <pc:chgData name="Riduan Katundsi" userId="S::rkatundsi@prisma.al::3fcec0a5-2243-4d7c-9a7b-d9d36a4a4c18" providerId="AD" clId="Web-{3C86D67C-90A4-7078-047A-52B4DCC88DDE}" dt="2026-04-27T13:05:14.690" v="21" actId="1076"/>
      <pc:docMkLst>
        <pc:docMk/>
      </pc:docMkLst>
      <pc:sldChg chg="addSp modSp">
        <pc:chgData name="Riduan Katundsi" userId="S::rkatundsi@prisma.al::3fcec0a5-2243-4d7c-9a7b-d9d36a4a4c18" providerId="AD" clId="Web-{3C86D67C-90A4-7078-047A-52B4DCC88DDE}" dt="2026-04-27T13:03:08.166" v="13" actId="1076"/>
        <pc:sldMkLst>
          <pc:docMk/>
          <pc:sldMk cId="1516999600" sldId="305"/>
        </pc:sldMkLst>
        <pc:spChg chg="mod">
          <ac:chgData name="Riduan Katundsi" userId="S::rkatundsi@prisma.al::3fcec0a5-2243-4d7c-9a7b-d9d36a4a4c18" providerId="AD" clId="Web-{3C86D67C-90A4-7078-047A-52B4DCC88DDE}" dt="2026-04-27T13:03:00.275" v="11" actId="1076"/>
          <ac:spMkLst>
            <pc:docMk/>
            <pc:sldMk cId="1516999600" sldId="305"/>
            <ac:spMk id="3" creationId="{1C3D50B0-02F8-A1E6-8A67-C0B7034A4743}"/>
          </ac:spMkLst>
        </pc:spChg>
        <pc:picChg chg="add mod">
          <ac:chgData name="Riduan Katundsi" userId="S::rkatundsi@prisma.al::3fcec0a5-2243-4d7c-9a7b-d9d36a4a4c18" providerId="AD" clId="Web-{3C86D67C-90A4-7078-047A-52B4DCC88DDE}" dt="2026-04-27T13:03:08.166" v="13" actId="1076"/>
          <ac:picMkLst>
            <pc:docMk/>
            <pc:sldMk cId="1516999600" sldId="305"/>
            <ac:picMk id="4" creationId="{593CE31E-4A16-93E4-C312-4877505A6ACE}"/>
          </ac:picMkLst>
        </pc:picChg>
      </pc:sldChg>
      <pc:sldChg chg="addSp modSp">
        <pc:chgData name="Riduan Katundsi" userId="S::rkatundsi@prisma.al::3fcec0a5-2243-4d7c-9a7b-d9d36a4a4c18" providerId="AD" clId="Web-{3C86D67C-90A4-7078-047A-52B4DCC88DDE}" dt="2026-04-27T13:05:14.690" v="21" actId="1076"/>
        <pc:sldMkLst>
          <pc:docMk/>
          <pc:sldMk cId="871700513" sldId="332"/>
        </pc:sldMkLst>
        <pc:spChg chg="mod">
          <ac:chgData name="Riduan Katundsi" userId="S::rkatundsi@prisma.al::3fcec0a5-2243-4d7c-9a7b-d9d36a4a4c18" providerId="AD" clId="Web-{3C86D67C-90A4-7078-047A-52B4DCC88DDE}" dt="2026-04-27T13:03:45.903" v="18" actId="14100"/>
          <ac:spMkLst>
            <pc:docMk/>
            <pc:sldMk cId="871700513" sldId="332"/>
            <ac:spMk id="3" creationId="{0DD62E79-DB73-7B65-E372-AC9C634FE293}"/>
          </ac:spMkLst>
        </pc:spChg>
        <pc:picChg chg="add mod">
          <ac:chgData name="Riduan Katundsi" userId="S::rkatundsi@prisma.al::3fcec0a5-2243-4d7c-9a7b-d9d36a4a4c18" providerId="AD" clId="Web-{3C86D67C-90A4-7078-047A-52B4DCC88DDE}" dt="2026-04-27T13:05:14.690" v="21" actId="1076"/>
          <ac:picMkLst>
            <pc:docMk/>
            <pc:sldMk cId="871700513" sldId="332"/>
            <ac:picMk id="2" creationId="{5CFB100D-BA40-8759-1C1C-C76C7B87C4FC}"/>
          </ac:picMkLst>
        </pc:picChg>
      </pc:sldChg>
    </pc:docChg>
  </pc:docChgLst>
  <pc:docChgLst>
    <pc:chgData name="Meri Profi" userId="S::mprofi@prisma.al::a6832c12-4f21-49e7-a788-fbd1caf3fca4" providerId="AD" clId="Web-{30E68C80-5094-18D9-F78B-1DD586FD7057}"/>
    <pc:docChg chg="addSld modSld sldOrd">
      <pc:chgData name="Meri Profi" userId="S::mprofi@prisma.al::a6832c12-4f21-49e7-a788-fbd1caf3fca4" providerId="AD" clId="Web-{30E68C80-5094-18D9-F78B-1DD586FD7057}" dt="2026-04-16T14:39:10.250" v="2676" actId="20577"/>
      <pc:docMkLst>
        <pc:docMk/>
      </pc:docMkLst>
      <pc:sldChg chg="modSp">
        <pc:chgData name="Meri Profi" userId="S::mprofi@prisma.al::a6832c12-4f21-49e7-a788-fbd1caf3fca4" providerId="AD" clId="Web-{30E68C80-5094-18D9-F78B-1DD586FD7057}" dt="2026-04-16T14:22:13.894" v="2431" actId="20577"/>
        <pc:sldMkLst>
          <pc:docMk/>
          <pc:sldMk cId="1516999600" sldId="305"/>
        </pc:sldMkLst>
        <pc:spChg chg="mod">
          <ac:chgData name="Meri Profi" userId="S::mprofi@prisma.al::a6832c12-4f21-49e7-a788-fbd1caf3fca4" providerId="AD" clId="Web-{30E68C80-5094-18D9-F78B-1DD586FD7057}" dt="2026-04-16T14:22:13.894" v="2431" actId="20577"/>
          <ac:spMkLst>
            <pc:docMk/>
            <pc:sldMk cId="1516999600" sldId="305"/>
            <ac:spMk id="3" creationId="{1C3D50B0-02F8-A1E6-8A67-C0B7034A4743}"/>
          </ac:spMkLst>
        </pc:spChg>
      </pc:sldChg>
      <pc:sldChg chg="modSp">
        <pc:chgData name="Meri Profi" userId="S::mprofi@prisma.al::a6832c12-4f21-49e7-a788-fbd1caf3fca4" providerId="AD" clId="Web-{30E68C80-5094-18D9-F78B-1DD586FD7057}" dt="2026-04-16T14:17:48.742" v="2386" actId="14100"/>
        <pc:sldMkLst>
          <pc:docMk/>
          <pc:sldMk cId="1746520911" sldId="307"/>
        </pc:sldMkLst>
        <pc:spChg chg="mod">
          <ac:chgData name="Meri Profi" userId="S::mprofi@prisma.al::a6832c12-4f21-49e7-a788-fbd1caf3fca4" providerId="AD" clId="Web-{30E68C80-5094-18D9-F78B-1DD586FD7057}" dt="2026-04-16T14:17:48.742" v="2386" actId="14100"/>
          <ac:spMkLst>
            <pc:docMk/>
            <pc:sldMk cId="1746520911" sldId="307"/>
            <ac:spMk id="4" creationId="{9A1E0E93-C6B0-0C8B-16D2-354982229DB1}"/>
          </ac:spMkLst>
        </pc:spChg>
        <pc:spChg chg="mod">
          <ac:chgData name="Meri Profi" userId="S::mprofi@prisma.al::a6832c12-4f21-49e7-a788-fbd1caf3fca4" providerId="AD" clId="Web-{30E68C80-5094-18D9-F78B-1DD586FD7057}" dt="2026-04-16T14:17:23.193" v="2384" actId="20577"/>
          <ac:spMkLst>
            <pc:docMk/>
            <pc:sldMk cId="1746520911" sldId="307"/>
            <ac:spMk id="8" creationId="{B801CA78-9155-8C72-840C-A555ABA2B417}"/>
          </ac:spMkLst>
        </pc:spChg>
      </pc:sldChg>
      <pc:sldChg chg="modSp">
        <pc:chgData name="Meri Profi" userId="S::mprofi@prisma.al::a6832c12-4f21-49e7-a788-fbd1caf3fca4" providerId="AD" clId="Web-{30E68C80-5094-18D9-F78B-1DD586FD7057}" dt="2026-04-16T14:22:23.223" v="2434" actId="20577"/>
        <pc:sldMkLst>
          <pc:docMk/>
          <pc:sldMk cId="1709180446" sldId="309"/>
        </pc:sldMkLst>
        <pc:spChg chg="mod">
          <ac:chgData name="Meri Profi" userId="S::mprofi@prisma.al::a6832c12-4f21-49e7-a788-fbd1caf3fca4" providerId="AD" clId="Web-{30E68C80-5094-18D9-F78B-1DD586FD7057}" dt="2026-04-16T14:22:23.223" v="2434" actId="20577"/>
          <ac:spMkLst>
            <pc:docMk/>
            <pc:sldMk cId="1709180446" sldId="309"/>
            <ac:spMk id="4" creationId="{DA26DA25-1172-208C-2C26-5E3AF67E11D5}"/>
          </ac:spMkLst>
        </pc:spChg>
      </pc:sldChg>
      <pc:sldChg chg="modSp">
        <pc:chgData name="Meri Profi" userId="S::mprofi@prisma.al::a6832c12-4f21-49e7-a788-fbd1caf3fca4" providerId="AD" clId="Web-{30E68C80-5094-18D9-F78B-1DD586FD7057}" dt="2026-04-16T14:19:03.121" v="2390" actId="20577"/>
        <pc:sldMkLst>
          <pc:docMk/>
          <pc:sldMk cId="153128867" sldId="319"/>
        </pc:sldMkLst>
        <pc:spChg chg="mod">
          <ac:chgData name="Meri Profi" userId="S::mprofi@prisma.al::a6832c12-4f21-49e7-a788-fbd1caf3fca4" providerId="AD" clId="Web-{30E68C80-5094-18D9-F78B-1DD586FD7057}" dt="2026-04-16T14:18:42.479" v="2389" actId="20577"/>
          <ac:spMkLst>
            <pc:docMk/>
            <pc:sldMk cId="153128867" sldId="319"/>
            <ac:spMk id="4" creationId="{DBBC998F-DFA2-19B6-22FA-E54D135695AA}"/>
          </ac:spMkLst>
        </pc:spChg>
        <pc:spChg chg="mod">
          <ac:chgData name="Meri Profi" userId="S::mprofi@prisma.al::a6832c12-4f21-49e7-a788-fbd1caf3fca4" providerId="AD" clId="Web-{30E68C80-5094-18D9-F78B-1DD586FD7057}" dt="2026-04-16T14:19:03.121" v="2390" actId="20577"/>
          <ac:spMkLst>
            <pc:docMk/>
            <pc:sldMk cId="153128867" sldId="319"/>
            <ac:spMk id="8" creationId="{A0DA19C6-473A-E084-B5CE-E9D5B3C272D9}"/>
          </ac:spMkLst>
        </pc:spChg>
      </pc:sldChg>
      <pc:sldChg chg="modSp">
        <pc:chgData name="Meri Profi" userId="S::mprofi@prisma.al::a6832c12-4f21-49e7-a788-fbd1caf3fca4" providerId="AD" clId="Web-{30E68C80-5094-18D9-F78B-1DD586FD7057}" dt="2026-04-16T14:22:37.161" v="2441" actId="20577"/>
        <pc:sldMkLst>
          <pc:docMk/>
          <pc:sldMk cId="3008720494" sldId="320"/>
        </pc:sldMkLst>
        <pc:spChg chg="mod">
          <ac:chgData name="Meri Profi" userId="S::mprofi@prisma.al::a6832c12-4f21-49e7-a788-fbd1caf3fca4" providerId="AD" clId="Web-{30E68C80-5094-18D9-F78B-1DD586FD7057}" dt="2026-04-16T14:22:37.161" v="2441" actId="20577"/>
          <ac:spMkLst>
            <pc:docMk/>
            <pc:sldMk cId="3008720494" sldId="320"/>
            <ac:spMk id="33" creationId="{C8251C8C-F024-29FF-BB6D-7016F6358FC6}"/>
          </ac:spMkLst>
        </pc:spChg>
      </pc:sldChg>
      <pc:sldChg chg="modSp">
        <pc:chgData name="Meri Profi" userId="S::mprofi@prisma.al::a6832c12-4f21-49e7-a788-fbd1caf3fca4" providerId="AD" clId="Web-{30E68C80-5094-18D9-F78B-1DD586FD7057}" dt="2026-04-16T14:20:58.079" v="2421" actId="20577"/>
        <pc:sldMkLst>
          <pc:docMk/>
          <pc:sldMk cId="976339830" sldId="321"/>
        </pc:sldMkLst>
        <pc:spChg chg="mod">
          <ac:chgData name="Meri Profi" userId="S::mprofi@prisma.al::a6832c12-4f21-49e7-a788-fbd1caf3fca4" providerId="AD" clId="Web-{30E68C80-5094-18D9-F78B-1DD586FD7057}" dt="2026-04-16T14:20:58.079" v="2421" actId="20577"/>
          <ac:spMkLst>
            <pc:docMk/>
            <pc:sldMk cId="976339830" sldId="321"/>
            <ac:spMk id="5" creationId="{7D10F461-DB0C-CF73-7027-3DA2F1164114}"/>
          </ac:spMkLst>
        </pc:spChg>
        <pc:spChg chg="mod">
          <ac:chgData name="Meri Profi" userId="S::mprofi@prisma.al::a6832c12-4f21-49e7-a788-fbd1caf3fca4" providerId="AD" clId="Web-{30E68C80-5094-18D9-F78B-1DD586FD7057}" dt="2026-04-16T14:20:27.672" v="2415" actId="20577"/>
          <ac:spMkLst>
            <pc:docMk/>
            <pc:sldMk cId="976339830" sldId="321"/>
            <ac:spMk id="33" creationId="{E66D9DFE-98B3-467C-3120-EDFDC61756D7}"/>
          </ac:spMkLst>
        </pc:spChg>
      </pc:sldChg>
      <pc:sldChg chg="modSp">
        <pc:chgData name="Meri Profi" userId="S::mprofi@prisma.al::a6832c12-4f21-49e7-a788-fbd1caf3fca4" providerId="AD" clId="Web-{30E68C80-5094-18D9-F78B-1DD586FD7057}" dt="2026-04-16T14:22:02.566" v="2428" actId="20577"/>
        <pc:sldMkLst>
          <pc:docMk/>
          <pc:sldMk cId="2802946038" sldId="322"/>
        </pc:sldMkLst>
        <pc:spChg chg="mod">
          <ac:chgData name="Meri Profi" userId="S::mprofi@prisma.al::a6832c12-4f21-49e7-a788-fbd1caf3fca4" providerId="AD" clId="Web-{30E68C80-5094-18D9-F78B-1DD586FD7057}" dt="2026-04-16T14:22:02.566" v="2428" actId="20577"/>
          <ac:spMkLst>
            <pc:docMk/>
            <pc:sldMk cId="2802946038" sldId="322"/>
            <ac:spMk id="33" creationId="{77FCC947-9C1F-7CEF-161A-49F0D2E7AE88}"/>
          </ac:spMkLst>
        </pc:spChg>
      </pc:sldChg>
      <pc:sldChg chg="addSp modSp">
        <pc:chgData name="Meri Profi" userId="S::mprofi@prisma.al::a6832c12-4f21-49e7-a788-fbd1caf3fca4" providerId="AD" clId="Web-{30E68C80-5094-18D9-F78B-1DD586FD7057}" dt="2026-04-16T14:21:56.738" v="2426" actId="20577"/>
        <pc:sldMkLst>
          <pc:docMk/>
          <pc:sldMk cId="502588440" sldId="323"/>
        </pc:sldMkLst>
        <pc:spChg chg="mod">
          <ac:chgData name="Meri Profi" userId="S::mprofi@prisma.al::a6832c12-4f21-49e7-a788-fbd1caf3fca4" providerId="AD" clId="Web-{30E68C80-5094-18D9-F78B-1DD586FD7057}" dt="2026-04-16T14:21:56.738" v="2426" actId="20577"/>
          <ac:spMkLst>
            <pc:docMk/>
            <pc:sldMk cId="502588440" sldId="323"/>
            <ac:spMk id="4" creationId="{EE9FC269-C36C-FA93-1CFD-7B0A518DFDF3}"/>
          </ac:spMkLst>
        </pc:spChg>
        <pc:picChg chg="add mod">
          <ac:chgData name="Meri Profi" userId="S::mprofi@prisma.al::a6832c12-4f21-49e7-a788-fbd1caf3fca4" providerId="AD" clId="Web-{30E68C80-5094-18D9-F78B-1DD586FD7057}" dt="2026-04-16T12:21:25.329" v="7" actId="1076"/>
          <ac:picMkLst>
            <pc:docMk/>
            <pc:sldMk cId="502588440" sldId="323"/>
            <ac:picMk id="2" creationId="{D8DF393A-030F-4FE8-7C61-8349C0F7E041}"/>
          </ac:picMkLst>
        </pc:picChg>
      </pc:sldChg>
      <pc:sldChg chg="addSp delSp modSp add ord replId">
        <pc:chgData name="Meri Profi" userId="S::mprofi@prisma.al::a6832c12-4f21-49e7-a788-fbd1caf3fca4" providerId="AD" clId="Web-{30E68C80-5094-18D9-F78B-1DD586FD7057}" dt="2026-04-16T14:27:16.232" v="2468" actId="20577"/>
        <pc:sldMkLst>
          <pc:docMk/>
          <pc:sldMk cId="1588718637" sldId="324"/>
        </pc:sldMkLst>
        <pc:spChg chg="mod">
          <ac:chgData name="Meri Profi" userId="S::mprofi@prisma.al::a6832c12-4f21-49e7-a788-fbd1caf3fca4" providerId="AD" clId="Web-{30E68C80-5094-18D9-F78B-1DD586FD7057}" dt="2026-04-16T14:27:16.232" v="2468" actId="20577"/>
          <ac:spMkLst>
            <pc:docMk/>
            <pc:sldMk cId="1588718637" sldId="324"/>
            <ac:spMk id="33" creationId="{BAEE5721-E202-7C74-2A61-B3CE8274C1EC}"/>
          </ac:spMkLst>
        </pc:spChg>
        <pc:picChg chg="add mod">
          <ac:chgData name="Meri Profi" userId="S::mprofi@prisma.al::a6832c12-4f21-49e7-a788-fbd1caf3fca4" providerId="AD" clId="Web-{30E68C80-5094-18D9-F78B-1DD586FD7057}" dt="2026-04-16T14:11:36.704" v="2304" actId="1076"/>
          <ac:picMkLst>
            <pc:docMk/>
            <pc:sldMk cId="1588718637" sldId="324"/>
            <ac:picMk id="3" creationId="{D40277A3-1D41-7C24-99AE-68857D2B9731}"/>
          </ac:picMkLst>
        </pc:picChg>
      </pc:sldChg>
      <pc:sldChg chg="addSp delSp modSp add replId">
        <pc:chgData name="Meri Profi" userId="S::mprofi@prisma.al::a6832c12-4f21-49e7-a788-fbd1caf3fca4" providerId="AD" clId="Web-{30E68C80-5094-18D9-F78B-1DD586FD7057}" dt="2026-04-16T14:28:41.451" v="2525" actId="1076"/>
        <pc:sldMkLst>
          <pc:docMk/>
          <pc:sldMk cId="2845363037" sldId="325"/>
        </pc:sldMkLst>
        <pc:spChg chg="mod">
          <ac:chgData name="Meri Profi" userId="S::mprofi@prisma.al::a6832c12-4f21-49e7-a788-fbd1caf3fca4" providerId="AD" clId="Web-{30E68C80-5094-18D9-F78B-1DD586FD7057}" dt="2026-04-16T14:28:36.310" v="2524" actId="20577"/>
          <ac:spMkLst>
            <pc:docMk/>
            <pc:sldMk cId="2845363037" sldId="325"/>
            <ac:spMk id="33" creationId="{3F2B6766-5E5C-9FE0-0424-6193602BEB17}"/>
          </ac:spMkLst>
        </pc:spChg>
        <pc:picChg chg="add mod">
          <ac:chgData name="Meri Profi" userId="S::mprofi@prisma.al::a6832c12-4f21-49e7-a788-fbd1caf3fca4" providerId="AD" clId="Web-{30E68C80-5094-18D9-F78B-1DD586FD7057}" dt="2026-04-16T14:28:41.451" v="2525" actId="1076"/>
          <ac:picMkLst>
            <pc:docMk/>
            <pc:sldMk cId="2845363037" sldId="325"/>
            <ac:picMk id="2" creationId="{DB5FA12C-8B8C-78D9-896B-9DADFD83D252}"/>
          </ac:picMkLst>
        </pc:picChg>
      </pc:sldChg>
      <pc:sldChg chg="addSp delSp modSp add replId">
        <pc:chgData name="Meri Profi" userId="S::mprofi@prisma.al::a6832c12-4f21-49e7-a788-fbd1caf3fca4" providerId="AD" clId="Web-{30E68C80-5094-18D9-F78B-1DD586FD7057}" dt="2026-04-16T14:37:54.828" v="2665" actId="1076"/>
        <pc:sldMkLst>
          <pc:docMk/>
          <pc:sldMk cId="3468859404" sldId="326"/>
        </pc:sldMkLst>
        <pc:spChg chg="mod">
          <ac:chgData name="Meri Profi" userId="S::mprofi@prisma.al::a6832c12-4f21-49e7-a788-fbd1caf3fca4" providerId="AD" clId="Web-{30E68C80-5094-18D9-F78B-1DD586FD7057}" dt="2026-04-16T14:37:50.953" v="2664" actId="20577"/>
          <ac:spMkLst>
            <pc:docMk/>
            <pc:sldMk cId="3468859404" sldId="326"/>
            <ac:spMk id="33" creationId="{DBC6127F-F553-643E-3235-9895779BB316}"/>
          </ac:spMkLst>
        </pc:spChg>
        <pc:picChg chg="add mod">
          <ac:chgData name="Meri Profi" userId="S::mprofi@prisma.al::a6832c12-4f21-49e7-a788-fbd1caf3fca4" providerId="AD" clId="Web-{30E68C80-5094-18D9-F78B-1DD586FD7057}" dt="2026-04-16T14:37:54.828" v="2665" actId="1076"/>
          <ac:picMkLst>
            <pc:docMk/>
            <pc:sldMk cId="3468859404" sldId="326"/>
            <ac:picMk id="3" creationId="{BF0667A6-B0E6-062D-B8F2-753241090C25}"/>
          </ac:picMkLst>
        </pc:picChg>
      </pc:sldChg>
      <pc:sldChg chg="addSp delSp modSp add replId">
        <pc:chgData name="Meri Profi" userId="S::mprofi@prisma.al::a6832c12-4f21-49e7-a788-fbd1caf3fca4" providerId="AD" clId="Web-{30E68C80-5094-18D9-F78B-1DD586FD7057}" dt="2026-04-16T14:38:37.032" v="2674" actId="20577"/>
        <pc:sldMkLst>
          <pc:docMk/>
          <pc:sldMk cId="4284872103" sldId="327"/>
        </pc:sldMkLst>
        <pc:spChg chg="mod">
          <ac:chgData name="Meri Profi" userId="S::mprofi@prisma.al::a6832c12-4f21-49e7-a788-fbd1caf3fca4" providerId="AD" clId="Web-{30E68C80-5094-18D9-F78B-1DD586FD7057}" dt="2026-04-16T14:38:37.032" v="2674" actId="20577"/>
          <ac:spMkLst>
            <pc:docMk/>
            <pc:sldMk cId="4284872103" sldId="327"/>
            <ac:spMk id="33" creationId="{208A2C2E-7863-5C86-882D-DCB93C87FA32}"/>
          </ac:spMkLst>
        </pc:spChg>
        <pc:picChg chg="add mod">
          <ac:chgData name="Meri Profi" userId="S::mprofi@prisma.al::a6832c12-4f21-49e7-a788-fbd1caf3fca4" providerId="AD" clId="Web-{30E68C80-5094-18D9-F78B-1DD586FD7057}" dt="2026-04-16T14:10:05.109" v="2260" actId="1076"/>
          <ac:picMkLst>
            <pc:docMk/>
            <pc:sldMk cId="4284872103" sldId="327"/>
            <ac:picMk id="2" creationId="{D993C344-A292-1641-FABF-A9C21CA5241A}"/>
          </ac:picMkLst>
        </pc:picChg>
      </pc:sldChg>
    </pc:docChg>
  </pc:docChgLst>
  <pc:docChgLst>
    <pc:chgData name="Meri Profi" userId="S::mprofi@prisma.al::a6832c12-4f21-49e7-a788-fbd1caf3fca4" providerId="AD" clId="Web-{375FA160-1DAC-D5A1-F739-17FB20DA52C3}"/>
    <pc:docChg chg="addSld delSld modSld">
      <pc:chgData name="Meri Profi" userId="S::mprofi@prisma.al::a6832c12-4f21-49e7-a788-fbd1caf3fca4" providerId="AD" clId="Web-{375FA160-1DAC-D5A1-F739-17FB20DA52C3}" dt="2026-04-14T12:44:53.338" v="1899" actId="20577"/>
      <pc:docMkLst>
        <pc:docMk/>
      </pc:docMkLst>
      <pc:sldChg chg="modSp">
        <pc:chgData name="Meri Profi" userId="S::mprofi@prisma.al::a6832c12-4f21-49e7-a788-fbd1caf3fca4" providerId="AD" clId="Web-{375FA160-1DAC-D5A1-F739-17FB20DA52C3}" dt="2026-04-14T12:34:27.368" v="1710" actId="20577"/>
        <pc:sldMkLst>
          <pc:docMk/>
          <pc:sldMk cId="1516999600" sldId="305"/>
        </pc:sldMkLst>
        <pc:spChg chg="mod">
          <ac:chgData name="Meri Profi" userId="S::mprofi@prisma.al::a6832c12-4f21-49e7-a788-fbd1caf3fca4" providerId="AD" clId="Web-{375FA160-1DAC-D5A1-F739-17FB20DA52C3}" dt="2026-04-14T07:18:34.383" v="6" actId="20577"/>
          <ac:spMkLst>
            <pc:docMk/>
            <pc:sldMk cId="1516999600" sldId="305"/>
            <ac:spMk id="2" creationId="{C66F917E-922A-1054-6306-D37C378F1165}"/>
          </ac:spMkLst>
        </pc:spChg>
        <pc:spChg chg="mod">
          <ac:chgData name="Meri Profi" userId="S::mprofi@prisma.al::a6832c12-4f21-49e7-a788-fbd1caf3fca4" providerId="AD" clId="Web-{375FA160-1DAC-D5A1-F739-17FB20DA52C3}" dt="2026-04-14T12:34:27.368" v="1710" actId="20577"/>
          <ac:spMkLst>
            <pc:docMk/>
            <pc:sldMk cId="1516999600" sldId="305"/>
            <ac:spMk id="3" creationId="{1C3D50B0-02F8-A1E6-8A67-C0B7034A4743}"/>
          </ac:spMkLst>
        </pc:spChg>
      </pc:sldChg>
      <pc:sldChg chg="addSp delSp modSp mod setBg modClrScheme chgLayout">
        <pc:chgData name="Meri Profi" userId="S::mprofi@prisma.al::a6832c12-4f21-49e7-a788-fbd1caf3fca4" providerId="AD" clId="Web-{375FA160-1DAC-D5A1-F739-17FB20DA52C3}" dt="2026-04-14T10:46:09.654" v="1186" actId="20577"/>
        <pc:sldMkLst>
          <pc:docMk/>
          <pc:sldMk cId="1746520911" sldId="307"/>
        </pc:sldMkLst>
        <pc:spChg chg="mod ord">
          <ac:chgData name="Meri Profi" userId="S::mprofi@prisma.al::a6832c12-4f21-49e7-a788-fbd1caf3fca4" providerId="AD" clId="Web-{375FA160-1DAC-D5A1-F739-17FB20DA52C3}" dt="2026-04-14T07:43:45.341" v="239"/>
          <ac:spMkLst>
            <pc:docMk/>
            <pc:sldMk cId="1746520911" sldId="307"/>
            <ac:spMk id="3" creationId="{D1F36F11-A50A-4347-9430-9522EAFCAB77}"/>
          </ac:spMkLst>
        </pc:spChg>
        <pc:spChg chg="mod ord">
          <ac:chgData name="Meri Profi" userId="S::mprofi@prisma.al::a6832c12-4f21-49e7-a788-fbd1caf3fca4" providerId="AD" clId="Web-{375FA160-1DAC-D5A1-F739-17FB20DA52C3}" dt="2026-04-14T10:45:45.637" v="1172" actId="20577"/>
          <ac:spMkLst>
            <pc:docMk/>
            <pc:sldMk cId="1746520911" sldId="307"/>
            <ac:spMk id="4" creationId="{9A1E0E93-C6B0-0C8B-16D2-354982229DB1}"/>
          </ac:spMkLst>
        </pc:spChg>
        <pc:spChg chg="add mod">
          <ac:chgData name="Meri Profi" userId="S::mprofi@prisma.al::a6832c12-4f21-49e7-a788-fbd1caf3fca4" providerId="AD" clId="Web-{375FA160-1DAC-D5A1-F739-17FB20DA52C3}" dt="2026-04-14T10:46:09.654" v="1186" actId="20577"/>
          <ac:spMkLst>
            <pc:docMk/>
            <pc:sldMk cId="1746520911" sldId="307"/>
            <ac:spMk id="8" creationId="{B801CA78-9155-8C72-840C-A555ABA2B417}"/>
          </ac:spMkLst>
        </pc:spChg>
      </pc:sldChg>
      <pc:sldChg chg="addSp delSp modSp mod modClrScheme chgLayout">
        <pc:chgData name="Meri Profi" userId="S::mprofi@prisma.al::a6832c12-4f21-49e7-a788-fbd1caf3fca4" providerId="AD" clId="Web-{375FA160-1DAC-D5A1-F739-17FB20DA52C3}" dt="2026-04-14T08:01:20.495" v="326" actId="1076"/>
        <pc:sldMkLst>
          <pc:docMk/>
          <pc:sldMk cId="1709180446" sldId="309"/>
        </pc:sldMkLst>
        <pc:spChg chg="mod ord">
          <ac:chgData name="Meri Profi" userId="S::mprofi@prisma.al::a6832c12-4f21-49e7-a788-fbd1caf3fca4" providerId="AD" clId="Web-{375FA160-1DAC-D5A1-F739-17FB20DA52C3}" dt="2026-04-14T08:01:12.901" v="325" actId="20577"/>
          <ac:spMkLst>
            <pc:docMk/>
            <pc:sldMk cId="1709180446" sldId="309"/>
            <ac:spMk id="4" creationId="{DA26DA25-1172-208C-2C26-5E3AF67E11D5}"/>
          </ac:spMkLst>
        </pc:spChg>
        <pc:spChg chg="add mod">
          <ac:chgData name="Meri Profi" userId="S::mprofi@prisma.al::a6832c12-4f21-49e7-a788-fbd1caf3fca4" providerId="AD" clId="Web-{375FA160-1DAC-D5A1-F739-17FB20DA52C3}" dt="2026-04-14T07:49:23.671" v="297"/>
          <ac:spMkLst>
            <pc:docMk/>
            <pc:sldMk cId="1709180446" sldId="309"/>
            <ac:spMk id="11" creationId="{3AC81E96-C7B3-E041-6BDD-CF5AEC76ED54}"/>
          </ac:spMkLst>
        </pc:spChg>
        <pc:spChg chg="add mod">
          <ac:chgData name="Meri Profi" userId="S::mprofi@prisma.al::a6832c12-4f21-49e7-a788-fbd1caf3fca4" providerId="AD" clId="Web-{375FA160-1DAC-D5A1-F739-17FB20DA52C3}" dt="2026-04-14T07:49:23.671" v="297"/>
          <ac:spMkLst>
            <pc:docMk/>
            <pc:sldMk cId="1709180446" sldId="309"/>
            <ac:spMk id="15" creationId="{474104E6-8ADE-A446-DF8D-E88094129FF4}"/>
          </ac:spMkLst>
        </pc:spChg>
        <pc:spChg chg="add mod">
          <ac:chgData name="Meri Profi" userId="S::mprofi@prisma.al::a6832c12-4f21-49e7-a788-fbd1caf3fca4" providerId="AD" clId="Web-{375FA160-1DAC-D5A1-F739-17FB20DA52C3}" dt="2026-04-14T07:49:23.671" v="297"/>
          <ac:spMkLst>
            <pc:docMk/>
            <pc:sldMk cId="1709180446" sldId="309"/>
            <ac:spMk id="17" creationId="{C44E4367-C53D-0E7B-44C6-DF20FF0E3A6F}"/>
          </ac:spMkLst>
        </pc:spChg>
        <pc:picChg chg="add mod">
          <ac:chgData name="Meri Profi" userId="S::mprofi@prisma.al::a6832c12-4f21-49e7-a788-fbd1caf3fca4" providerId="AD" clId="Web-{375FA160-1DAC-D5A1-F739-17FB20DA52C3}" dt="2026-04-14T08:01:20.495" v="326" actId="1076"/>
          <ac:picMkLst>
            <pc:docMk/>
            <pc:sldMk cId="1709180446" sldId="309"/>
            <ac:picMk id="6" creationId="{A8F2ECCE-1978-EC93-171A-36383244FB9F}"/>
          </ac:picMkLst>
        </pc:picChg>
      </pc:sldChg>
      <pc:sldChg chg="addSp delSp modSp">
        <pc:chgData name="Meri Profi" userId="S::mprofi@prisma.al::a6832c12-4f21-49e7-a788-fbd1caf3fca4" providerId="AD" clId="Web-{375FA160-1DAC-D5A1-F739-17FB20DA52C3}" dt="2026-04-14T12:33:51.117" v="1705" actId="20577"/>
        <pc:sldMkLst>
          <pc:docMk/>
          <pc:sldMk cId="4178334263" sldId="315"/>
        </pc:sldMkLst>
        <pc:spChg chg="mod">
          <ac:chgData name="Meri Profi" userId="S::mprofi@prisma.al::a6832c12-4f21-49e7-a788-fbd1caf3fca4" providerId="AD" clId="Web-{375FA160-1DAC-D5A1-F739-17FB20DA52C3}" dt="2026-04-14T12:33:51.117" v="1705" actId="20577"/>
          <ac:spMkLst>
            <pc:docMk/>
            <pc:sldMk cId="4178334263" sldId="315"/>
            <ac:spMk id="33" creationId="{5D8FACD9-4906-4691-55B9-710FC59D2130}"/>
          </ac:spMkLst>
        </pc:spChg>
        <pc:picChg chg="add mod">
          <ac:chgData name="Meri Profi" userId="S::mprofi@prisma.al::a6832c12-4f21-49e7-a788-fbd1caf3fca4" providerId="AD" clId="Web-{375FA160-1DAC-D5A1-F739-17FB20DA52C3}" dt="2026-04-14T11:54:36.876" v="1235" actId="1076"/>
          <ac:picMkLst>
            <pc:docMk/>
            <pc:sldMk cId="4178334263" sldId="315"/>
            <ac:picMk id="4" creationId="{6BFB01AA-1AEC-60A3-F578-72ED0D8D3F09}"/>
          </ac:picMkLst>
        </pc:picChg>
      </pc:sldChg>
      <pc:sldChg chg="modSp add replId">
        <pc:chgData name="Meri Profi" userId="S::mprofi@prisma.al::a6832c12-4f21-49e7-a788-fbd1caf3fca4" providerId="AD" clId="Web-{375FA160-1DAC-D5A1-F739-17FB20DA52C3}" dt="2026-04-14T10:45:16.932" v="1170" actId="20577"/>
        <pc:sldMkLst>
          <pc:docMk/>
          <pc:sldMk cId="153128867" sldId="319"/>
        </pc:sldMkLst>
        <pc:spChg chg="mod">
          <ac:chgData name="Meri Profi" userId="S::mprofi@prisma.al::a6832c12-4f21-49e7-a788-fbd1caf3fca4" providerId="AD" clId="Web-{375FA160-1DAC-D5A1-F739-17FB20DA52C3}" dt="2026-04-14T07:34:38.117" v="186"/>
          <ac:spMkLst>
            <pc:docMk/>
            <pc:sldMk cId="153128867" sldId="319"/>
            <ac:spMk id="3" creationId="{1C4B037A-1456-D2B6-77C7-59E58DA33A29}"/>
          </ac:spMkLst>
        </pc:spChg>
        <pc:spChg chg="mod">
          <ac:chgData name="Meri Profi" userId="S::mprofi@prisma.al::a6832c12-4f21-49e7-a788-fbd1caf3fca4" providerId="AD" clId="Web-{375FA160-1DAC-D5A1-F739-17FB20DA52C3}" dt="2026-04-14T10:45:16.932" v="1170" actId="20577"/>
          <ac:spMkLst>
            <pc:docMk/>
            <pc:sldMk cId="153128867" sldId="319"/>
            <ac:spMk id="4" creationId="{DBBC998F-DFA2-19B6-22FA-E54D135695AA}"/>
          </ac:spMkLst>
        </pc:spChg>
        <pc:spChg chg="mod">
          <ac:chgData name="Meri Profi" userId="S::mprofi@prisma.al::a6832c12-4f21-49e7-a788-fbd1caf3fca4" providerId="AD" clId="Web-{375FA160-1DAC-D5A1-F739-17FB20DA52C3}" dt="2026-04-14T07:39:44.042" v="229" actId="20577"/>
          <ac:spMkLst>
            <pc:docMk/>
            <pc:sldMk cId="153128867" sldId="319"/>
            <ac:spMk id="8" creationId="{A0DA19C6-473A-E084-B5CE-E9D5B3C272D9}"/>
          </ac:spMkLst>
        </pc:spChg>
      </pc:sldChg>
      <pc:sldChg chg="addSp delSp modSp add replId">
        <pc:chgData name="Meri Profi" userId="S::mprofi@prisma.al::a6832c12-4f21-49e7-a788-fbd1caf3fca4" providerId="AD" clId="Web-{375FA160-1DAC-D5A1-F739-17FB20DA52C3}" dt="2026-04-14T12:34:14.774" v="1708" actId="20577"/>
        <pc:sldMkLst>
          <pc:docMk/>
          <pc:sldMk cId="3008720494" sldId="320"/>
        </pc:sldMkLst>
        <pc:spChg chg="mod">
          <ac:chgData name="Meri Profi" userId="S::mprofi@prisma.al::a6832c12-4f21-49e7-a788-fbd1caf3fca4" providerId="AD" clId="Web-{375FA160-1DAC-D5A1-F739-17FB20DA52C3}" dt="2026-04-14T12:34:14.774" v="1708" actId="20577"/>
          <ac:spMkLst>
            <pc:docMk/>
            <pc:sldMk cId="3008720494" sldId="320"/>
            <ac:spMk id="33" creationId="{C8251C8C-F024-29FF-BB6D-7016F6358FC6}"/>
          </ac:spMkLst>
        </pc:spChg>
        <pc:picChg chg="add mod">
          <ac:chgData name="Meri Profi" userId="S::mprofi@prisma.al::a6832c12-4f21-49e7-a788-fbd1caf3fca4" providerId="AD" clId="Web-{375FA160-1DAC-D5A1-F739-17FB20DA52C3}" dt="2026-04-14T09:08:20.353" v="1155" actId="1076"/>
          <ac:picMkLst>
            <pc:docMk/>
            <pc:sldMk cId="3008720494" sldId="320"/>
            <ac:picMk id="3" creationId="{5863D038-1407-5CEC-BB00-2E790AC2D73E}"/>
          </ac:picMkLst>
        </pc:picChg>
      </pc:sldChg>
      <pc:sldChg chg="addSp delSp modSp add replId">
        <pc:chgData name="Meri Profi" userId="S::mprofi@prisma.al::a6832c12-4f21-49e7-a788-fbd1caf3fca4" providerId="AD" clId="Web-{375FA160-1DAC-D5A1-F739-17FB20DA52C3}" dt="2026-04-14T12:26:20.468" v="1697" actId="20577"/>
        <pc:sldMkLst>
          <pc:docMk/>
          <pc:sldMk cId="976339830" sldId="321"/>
        </pc:sldMkLst>
        <pc:spChg chg="add mod">
          <ac:chgData name="Meri Profi" userId="S::mprofi@prisma.al::a6832c12-4f21-49e7-a788-fbd1caf3fca4" providerId="AD" clId="Web-{375FA160-1DAC-D5A1-F739-17FB20DA52C3}" dt="2026-04-14T12:26:09.123" v="1694" actId="20577"/>
          <ac:spMkLst>
            <pc:docMk/>
            <pc:sldMk cId="976339830" sldId="321"/>
            <ac:spMk id="5" creationId="{7D10F461-DB0C-CF73-7027-3DA2F1164114}"/>
          </ac:spMkLst>
        </pc:spChg>
        <pc:spChg chg="mod">
          <ac:chgData name="Meri Profi" userId="S::mprofi@prisma.al::a6832c12-4f21-49e7-a788-fbd1caf3fca4" providerId="AD" clId="Web-{375FA160-1DAC-D5A1-F739-17FB20DA52C3}" dt="2026-04-14T12:26:20.468" v="1697" actId="20577"/>
          <ac:spMkLst>
            <pc:docMk/>
            <pc:sldMk cId="976339830" sldId="321"/>
            <ac:spMk id="33" creationId="{E66D9DFE-98B3-467C-3120-EDFDC61756D7}"/>
          </ac:spMkLst>
        </pc:spChg>
        <pc:picChg chg="add mod">
          <ac:chgData name="Meri Profi" userId="S::mprofi@prisma.al::a6832c12-4f21-49e7-a788-fbd1caf3fca4" providerId="AD" clId="Web-{375FA160-1DAC-D5A1-F739-17FB20DA52C3}" dt="2026-04-14T12:24:46.027" v="1680" actId="1076"/>
          <ac:picMkLst>
            <pc:docMk/>
            <pc:sldMk cId="976339830" sldId="321"/>
            <ac:picMk id="2" creationId="{14A10970-F796-A562-2CA1-E8947F98F9B0}"/>
          </ac:picMkLst>
        </pc:picChg>
      </pc:sldChg>
      <pc:sldChg chg="delSp modSp add replId">
        <pc:chgData name="Meri Profi" userId="S::mprofi@prisma.al::a6832c12-4f21-49e7-a788-fbd1caf3fca4" providerId="AD" clId="Web-{375FA160-1DAC-D5A1-F739-17FB20DA52C3}" dt="2026-04-14T12:44:53.338" v="1899" actId="20577"/>
        <pc:sldMkLst>
          <pc:docMk/>
          <pc:sldMk cId="2802946038" sldId="322"/>
        </pc:sldMkLst>
        <pc:spChg chg="mod">
          <ac:chgData name="Meri Profi" userId="S::mprofi@prisma.al::a6832c12-4f21-49e7-a788-fbd1caf3fca4" providerId="AD" clId="Web-{375FA160-1DAC-D5A1-F739-17FB20DA52C3}" dt="2026-04-14T12:44:53.338" v="1899" actId="20577"/>
          <ac:spMkLst>
            <pc:docMk/>
            <pc:sldMk cId="2802946038" sldId="322"/>
            <ac:spMk id="33" creationId="{77FCC947-9C1F-7CEF-161A-49F0D2E7AE8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4/27/2026</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4/27/2026</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10FBCDE-EE59-33A6-32CA-9F6279AA435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12700"/>
            <a:ext cx="12192000" cy="6858000"/>
          </a:xfrm>
          <a:prstGeom prst="rect">
            <a:avLst/>
          </a:prstGeom>
        </p:spPr>
      </p:pic>
      <p:pic>
        <p:nvPicPr>
          <p:cNvPr id="6" name="Graphic 5">
            <a:extLst>
              <a:ext uri="{FF2B5EF4-FFF2-40B4-BE49-F238E27FC236}">
                <a16:creationId xmlns:a16="http://schemas.microsoft.com/office/drawing/2014/main" id="{E45A58EF-738C-B1BA-F49A-84ADB68F8A88}"/>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49858"/>
          <a:stretch/>
        </p:blipFill>
        <p:spPr>
          <a:xfrm>
            <a:off x="8401354" y="9452"/>
            <a:ext cx="2286000" cy="1146248"/>
          </a:xfrm>
          <a:prstGeom prst="rect">
            <a:avLst/>
          </a:prstGeom>
        </p:spPr>
      </p:pic>
      <p:pic>
        <p:nvPicPr>
          <p:cNvPr id="7" name="Graphic 6">
            <a:extLst>
              <a:ext uri="{FF2B5EF4-FFF2-40B4-BE49-F238E27FC236}">
                <a16:creationId xmlns:a16="http://schemas.microsoft.com/office/drawing/2014/main" id="{37F78E2C-6843-1373-E993-79393D858434}"/>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49858"/>
          <a:stretch/>
        </p:blipFill>
        <p:spPr>
          <a:xfrm>
            <a:off x="10687351" y="9452"/>
            <a:ext cx="1504649" cy="1146248"/>
          </a:xfrm>
          <a:prstGeom prst="rect">
            <a:avLst/>
          </a:prstGeom>
        </p:spPr>
      </p:pic>
      <p:pic>
        <p:nvPicPr>
          <p:cNvPr id="8" name="Graphic 7">
            <a:extLst>
              <a:ext uri="{FF2B5EF4-FFF2-40B4-BE49-F238E27FC236}">
                <a16:creationId xmlns:a16="http://schemas.microsoft.com/office/drawing/2014/main" id="{9559DD38-C8CC-7B28-F492-ACB263A81476}"/>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t="1" b="50186"/>
          <a:stretch/>
        </p:blipFill>
        <p:spPr>
          <a:xfrm rot="10800000">
            <a:off x="1504646" y="5731981"/>
            <a:ext cx="2286000" cy="1138718"/>
          </a:xfrm>
          <a:prstGeom prst="rect">
            <a:avLst/>
          </a:prstGeom>
        </p:spPr>
      </p:pic>
      <p:pic>
        <p:nvPicPr>
          <p:cNvPr id="9" name="Graphic 8">
            <a:extLst>
              <a:ext uri="{FF2B5EF4-FFF2-40B4-BE49-F238E27FC236}">
                <a16:creationId xmlns:a16="http://schemas.microsoft.com/office/drawing/2014/main" id="{8DEFF3B2-90E8-5D9B-CEA8-00B05000BF0E}"/>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10479024" cy="557784"/>
          </a:xfrm>
        </p:spPr>
        <p:txBody>
          <a:bodyPr anchor="t"/>
          <a:lstStyle>
            <a:lvl1pPr>
              <a:defRPr sz="2000" b="1" cap="all" spc="300" baseline="0">
                <a:solidFill>
                  <a:schemeClr val="bg1">
                    <a:lumMod val="95000"/>
                  </a:schemeClr>
                </a:solidFill>
              </a:defRPr>
            </a:lvl1pPr>
          </a:lstStyle>
          <a:p>
            <a:r>
              <a:rPr lang="en-US"/>
              <a:t>Click to edit Master title style</a:t>
            </a:r>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10479215" cy="4480560"/>
          </a:xfrm>
        </p:spPr>
        <p:txBody>
          <a:bodyPr/>
          <a:lstStyle>
            <a:lvl1pPr marL="0" indent="0">
              <a:lnSpc>
                <a:spcPct val="75000"/>
              </a:lnSpc>
              <a:buNone/>
              <a:defRPr sz="8000">
                <a:solidFill>
                  <a:schemeClr val="bg1">
                    <a:lumMod val="95000"/>
                  </a:schemeClr>
                </a:solidFill>
              </a:defRPr>
            </a:lvl1pPr>
          </a:lstStyle>
          <a:p>
            <a:pPr lvl="0"/>
            <a:r>
              <a:rPr lang="en-US"/>
              <a:t>Click to edit Master text styles</a:t>
            </a:r>
          </a:p>
        </p:txBody>
      </p:sp>
    </p:spTree>
    <p:extLst>
      <p:ext uri="{BB962C8B-B14F-4D97-AF65-F5344CB8AC3E}">
        <p14:creationId xmlns:p14="http://schemas.microsoft.com/office/powerpoint/2010/main" val="335880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C5788EE-4EDA-20FA-8EB9-2F0639E8A2BC}"/>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50000" t="1" b="49999"/>
          <a:stretch/>
        </p:blipFill>
        <p:spPr>
          <a:xfrm>
            <a:off x="6096000" y="0"/>
            <a:ext cx="6095999" cy="3429000"/>
          </a:xfrm>
          <a:prstGeom prst="rect">
            <a:avLst/>
          </a:prstGeom>
        </p:spPr>
      </p:pic>
      <p:pic>
        <p:nvPicPr>
          <p:cNvPr id="8" name="Graphic 7">
            <a:extLst>
              <a:ext uri="{FF2B5EF4-FFF2-40B4-BE49-F238E27FC236}">
                <a16:creationId xmlns:a16="http://schemas.microsoft.com/office/drawing/2014/main" id="{9D053CA0-7A9F-FC49-AD3F-F3280344D76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83283" r="50000"/>
          <a:stretch/>
        </p:blipFill>
        <p:spPr>
          <a:xfrm>
            <a:off x="0" y="5731979"/>
            <a:ext cx="6096000" cy="1146408"/>
          </a:xfrm>
          <a:prstGeom prst="rect">
            <a:avLst/>
          </a:prstGeom>
        </p:spPr>
      </p:pic>
      <p:pic>
        <p:nvPicPr>
          <p:cNvPr id="10" name="Graphic 9">
            <a:extLst>
              <a:ext uri="{FF2B5EF4-FFF2-40B4-BE49-F238E27FC236}">
                <a16:creationId xmlns:a16="http://schemas.microsoft.com/office/drawing/2014/main" id="{767F6939-7B7E-F49F-8219-DC8CDAC85D5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401354" y="9452"/>
            <a:ext cx="2286000" cy="2286000"/>
          </a:xfrm>
          <a:prstGeom prst="rect">
            <a:avLst/>
          </a:prstGeom>
        </p:spPr>
      </p:pic>
      <p:pic>
        <p:nvPicPr>
          <p:cNvPr id="11" name="Graphic 10">
            <a:extLst>
              <a:ext uri="{FF2B5EF4-FFF2-40B4-BE49-F238E27FC236}">
                <a16:creationId xmlns:a16="http://schemas.microsoft.com/office/drawing/2014/main" id="{FACCA700-291A-CD50-0CF3-749300C8D7A4}"/>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9452"/>
            <a:ext cx="1504649" cy="2286000"/>
          </a:xfrm>
          <a:prstGeom prst="rect">
            <a:avLst/>
          </a:prstGeom>
        </p:spPr>
      </p:pic>
      <p:pic>
        <p:nvPicPr>
          <p:cNvPr id="12" name="Graphic 11">
            <a:extLst>
              <a:ext uri="{FF2B5EF4-FFF2-40B4-BE49-F238E27FC236}">
                <a16:creationId xmlns:a16="http://schemas.microsoft.com/office/drawing/2014/main" id="{0EFADD4D-8EF2-3DF8-F5F4-9459752D546F}"/>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t="1" b="50186"/>
          <a:stretch/>
        </p:blipFill>
        <p:spPr>
          <a:xfrm rot="10800000">
            <a:off x="1504646" y="5731981"/>
            <a:ext cx="2286000" cy="1138718"/>
          </a:xfrm>
          <a:prstGeom prst="rect">
            <a:avLst/>
          </a:prstGeom>
        </p:spPr>
      </p:pic>
      <p:pic>
        <p:nvPicPr>
          <p:cNvPr id="13" name="Graphic 12">
            <a:extLst>
              <a:ext uri="{FF2B5EF4-FFF2-40B4-BE49-F238E27FC236}">
                <a16:creationId xmlns:a16="http://schemas.microsoft.com/office/drawing/2014/main" id="{B5B36F67-81DA-36AC-5D17-0172FF5A70CA}"/>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841248" y="1527048"/>
            <a:ext cx="10479024" cy="4498848"/>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a:p>
        </p:txBody>
      </p:sp>
    </p:spTree>
    <p:extLst>
      <p:ext uri="{BB962C8B-B14F-4D97-AF65-F5344CB8AC3E}">
        <p14:creationId xmlns:p14="http://schemas.microsoft.com/office/powerpoint/2010/main" val="316346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with image 03">
    <p:bg>
      <p:bgPr>
        <a:solidFill>
          <a:schemeClr val="accent6">
            <a:lumMod val="50000"/>
          </a:schemeClr>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6092952" y="0"/>
            <a:ext cx="6099048" cy="6876288"/>
          </a:xfrm>
          <a:solidFill>
            <a:schemeClr val="accent6">
              <a:lumMod val="75000"/>
            </a:schemeClr>
          </a:solidFill>
        </p:spPr>
        <p:txBody>
          <a:bodyPr/>
          <a:lstStyle>
            <a:lvl1pPr marL="0" indent="0" algn="l">
              <a:buNone/>
              <a:defRPr>
                <a:solidFill>
                  <a:schemeClr val="bg1"/>
                </a:solidFill>
              </a:defRPr>
            </a:lvl1pPr>
          </a:lstStyle>
          <a:p>
            <a:endParaRPr lang="en-US"/>
          </a:p>
        </p:txBody>
      </p:sp>
      <p:sp>
        <p:nvSpPr>
          <p:cNvPr id="124" name="Title 123">
            <a:extLst>
              <a:ext uri="{FF2B5EF4-FFF2-40B4-BE49-F238E27FC236}">
                <a16:creationId xmlns:a16="http://schemas.microsoft.com/office/drawing/2014/main" id="{5EF8E4BF-2FB4-FFDD-E565-805C476240FE}"/>
              </a:ext>
            </a:extLst>
          </p:cNvPr>
          <p:cNvSpPr>
            <a:spLocks noGrp="1"/>
          </p:cNvSpPr>
          <p:nvPr>
            <p:ph type="title"/>
          </p:nvPr>
        </p:nvSpPr>
        <p:spPr>
          <a:xfrm>
            <a:off x="841244" y="832104"/>
            <a:ext cx="6099048" cy="5219236"/>
          </a:xfrm>
        </p:spPr>
        <p:txBody>
          <a:bodyPr anchor="t"/>
          <a:lstStyle>
            <a:lvl1pPr>
              <a:lnSpc>
                <a:spcPct val="75000"/>
              </a:lnSpc>
              <a:defRPr sz="8000" b="0" spc="0" baseline="0">
                <a:solidFill>
                  <a:schemeClr val="bg1"/>
                </a:solidFill>
                <a:latin typeface="+mn-lt"/>
              </a:defRPr>
            </a:lvl1pPr>
          </a:lstStyle>
          <a:p>
            <a:r>
              <a:rPr lang="en-US"/>
              <a:t>Click to edit Master title style</a:t>
            </a:r>
          </a:p>
        </p:txBody>
      </p:sp>
      <p:sp>
        <p:nvSpPr>
          <p:cNvPr id="123" name="Text Placeholder 122">
            <a:extLst>
              <a:ext uri="{FF2B5EF4-FFF2-40B4-BE49-F238E27FC236}">
                <a16:creationId xmlns:a16="http://schemas.microsoft.com/office/drawing/2014/main" id="{25C59923-6546-AB3B-534C-22113CD9D671}"/>
              </a:ext>
            </a:extLst>
          </p:cNvPr>
          <p:cNvSpPr>
            <a:spLocks noGrp="1"/>
          </p:cNvSpPr>
          <p:nvPr>
            <p:ph type="body" sz="quarter" idx="15"/>
          </p:nvPr>
        </p:nvSpPr>
        <p:spPr>
          <a:xfrm>
            <a:off x="8401353" y="-1"/>
            <a:ext cx="3790650" cy="1155691"/>
          </a:xfrm>
          <a:custGeom>
            <a:avLst/>
            <a:gdLst>
              <a:gd name="connsiteX0" fmla="*/ 2293575 w 3790650"/>
              <a:gd name="connsiteY0" fmla="*/ 0 h 1155691"/>
              <a:gd name="connsiteX1" fmla="*/ 3790650 w 3790650"/>
              <a:gd name="connsiteY1" fmla="*/ 0 h 1155691"/>
              <a:gd name="connsiteX2" fmla="*/ 3790650 w 3790650"/>
              <a:gd name="connsiteY2" fmla="*/ 1098632 h 1155691"/>
              <a:gd name="connsiteX3" fmla="*/ 3775153 w 3790650"/>
              <a:gd name="connsiteY3" fmla="*/ 1104304 h 1155691"/>
              <a:gd name="connsiteX4" fmla="*/ 3435268 w 3790650"/>
              <a:gd name="connsiteY4" fmla="*/ 1155691 h 1155691"/>
              <a:gd name="connsiteX5" fmla="*/ 2292295 w 3790650"/>
              <a:gd name="connsiteY5" fmla="*/ 12701 h 1155691"/>
              <a:gd name="connsiteX6" fmla="*/ 1280 w 3790650"/>
              <a:gd name="connsiteY6" fmla="*/ 0 h 1155691"/>
              <a:gd name="connsiteX7" fmla="*/ 2284665 w 3790650"/>
              <a:gd name="connsiteY7" fmla="*/ 0 h 1155691"/>
              <a:gd name="connsiteX8" fmla="*/ 2285945 w 3790650"/>
              <a:gd name="connsiteY8" fmla="*/ 12701 h 1155691"/>
              <a:gd name="connsiteX9" fmla="*/ 1142973 w 3790650"/>
              <a:gd name="connsiteY9" fmla="*/ 1155691 h 1155691"/>
              <a:gd name="connsiteX10" fmla="*/ 0 w 3790650"/>
              <a:gd name="connsiteY10" fmla="*/ 12701 h 115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0650" h="1155691">
                <a:moveTo>
                  <a:pt x="2293575" y="0"/>
                </a:moveTo>
                <a:lnTo>
                  <a:pt x="3790650" y="0"/>
                </a:lnTo>
                <a:lnTo>
                  <a:pt x="3790650" y="1098632"/>
                </a:lnTo>
                <a:lnTo>
                  <a:pt x="3775153" y="1104304"/>
                </a:lnTo>
                <a:cubicBezTo>
                  <a:pt x="3667783" y="1137700"/>
                  <a:pt x="3553627" y="1155691"/>
                  <a:pt x="3435268" y="1155691"/>
                </a:cubicBezTo>
                <a:cubicBezTo>
                  <a:pt x="2804021" y="1155691"/>
                  <a:pt x="2292295" y="643957"/>
                  <a:pt x="2292295" y="12701"/>
                </a:cubicBezTo>
                <a:close/>
                <a:moveTo>
                  <a:pt x="1280" y="0"/>
                </a:moveTo>
                <a:lnTo>
                  <a:pt x="2284665" y="0"/>
                </a:lnTo>
                <a:lnTo>
                  <a:pt x="2285945" y="12701"/>
                </a:lnTo>
                <a:cubicBezTo>
                  <a:pt x="2285945" y="643957"/>
                  <a:pt x="1774219" y="1155691"/>
                  <a:pt x="1142973" y="1155691"/>
                </a:cubicBezTo>
                <a:cubicBezTo>
                  <a:pt x="511726" y="1155691"/>
                  <a:pt x="0" y="643957"/>
                  <a:pt x="0" y="12701"/>
                </a:cubicBezTo>
                <a:close/>
              </a:path>
            </a:pathLst>
          </a:custGeom>
          <a:solidFill>
            <a:schemeClr val="accent6">
              <a:lumMod val="75000"/>
              <a:alpha val="25000"/>
            </a:schemeClr>
          </a:solidFill>
        </p:spPr>
        <p:txBody>
          <a:bodyPr wrap="square">
            <a:noAutofit/>
          </a:bodyPr>
          <a:lstStyle>
            <a:lvl1pPr>
              <a:defRPr>
                <a:noFill/>
              </a:defRPr>
            </a:lvl1pPr>
          </a:lstStyle>
          <a:p>
            <a:pPr lvl="0"/>
            <a:endParaRPr lang="en-US"/>
          </a:p>
        </p:txBody>
      </p:sp>
      <p:sp>
        <p:nvSpPr>
          <p:cNvPr id="48" name="Text Placeholder 47">
            <a:extLst>
              <a:ext uri="{FF2B5EF4-FFF2-40B4-BE49-F238E27FC236}">
                <a16:creationId xmlns:a16="http://schemas.microsoft.com/office/drawing/2014/main" id="{880C9A0C-95B8-C535-9B78-63FDB782BE10}"/>
              </a:ext>
            </a:extLst>
          </p:cNvPr>
          <p:cNvSpPr>
            <a:spLocks noGrp="1"/>
          </p:cNvSpPr>
          <p:nvPr>
            <p:ph type="body" sz="quarter" idx="12"/>
          </p:nvPr>
        </p:nvSpPr>
        <p:spPr>
          <a:xfrm>
            <a:off x="-3" y="5727700"/>
            <a:ext cx="12192003" cy="1130300"/>
          </a:xfrm>
          <a:custGeom>
            <a:avLst/>
            <a:gdLst>
              <a:gd name="connsiteX0" fmla="*/ 11823828 w 12192003"/>
              <a:gd name="connsiteY0" fmla="*/ 0 h 1130300"/>
              <a:gd name="connsiteX1" fmla="*/ 12163721 w 12192003"/>
              <a:gd name="connsiteY1" fmla="*/ 51387 h 1130300"/>
              <a:gd name="connsiteX2" fmla="*/ 12192003 w 12192003"/>
              <a:gd name="connsiteY2" fmla="*/ 61738 h 1130300"/>
              <a:gd name="connsiteX3" fmla="*/ 12192003 w 12192003"/>
              <a:gd name="connsiteY3" fmla="*/ 1130300 h 1130300"/>
              <a:gd name="connsiteX4" fmla="*/ 10681469 w 12192003"/>
              <a:gd name="connsiteY4" fmla="*/ 1130300 h 1130300"/>
              <a:gd name="connsiteX5" fmla="*/ 10686729 w 12192003"/>
              <a:gd name="connsiteY5" fmla="*/ 1026126 h 1130300"/>
              <a:gd name="connsiteX6" fmla="*/ 11823828 w 12192003"/>
              <a:gd name="connsiteY6" fmla="*/ 0 h 1130300"/>
              <a:gd name="connsiteX7" fmla="*/ 9531478 w 12192003"/>
              <a:gd name="connsiteY7" fmla="*/ 0 h 1130300"/>
              <a:gd name="connsiteX8" fmla="*/ 10668577 w 12192003"/>
              <a:gd name="connsiteY8" fmla="*/ 1026126 h 1130300"/>
              <a:gd name="connsiteX9" fmla="*/ 10673837 w 12192003"/>
              <a:gd name="connsiteY9" fmla="*/ 1130300 h 1130300"/>
              <a:gd name="connsiteX10" fmla="*/ 8389119 w 12192003"/>
              <a:gd name="connsiteY10" fmla="*/ 1130300 h 1130300"/>
              <a:gd name="connsiteX11" fmla="*/ 8394379 w 12192003"/>
              <a:gd name="connsiteY11" fmla="*/ 1026126 h 1130300"/>
              <a:gd name="connsiteX12" fmla="*/ 9531478 w 12192003"/>
              <a:gd name="connsiteY12" fmla="*/ 0 h 1130300"/>
              <a:gd name="connsiteX13" fmla="*/ 7239129 w 12192003"/>
              <a:gd name="connsiteY13" fmla="*/ 0 h 1130300"/>
              <a:gd name="connsiteX14" fmla="*/ 8376227 w 12192003"/>
              <a:gd name="connsiteY14" fmla="*/ 1026126 h 1130300"/>
              <a:gd name="connsiteX15" fmla="*/ 8381487 w 12192003"/>
              <a:gd name="connsiteY15" fmla="*/ 1130300 h 1130300"/>
              <a:gd name="connsiteX16" fmla="*/ 6096769 w 12192003"/>
              <a:gd name="connsiteY16" fmla="*/ 1130300 h 1130300"/>
              <a:gd name="connsiteX17" fmla="*/ 6102029 w 12192003"/>
              <a:gd name="connsiteY17" fmla="*/ 1026126 h 1130300"/>
              <a:gd name="connsiteX18" fmla="*/ 7239129 w 12192003"/>
              <a:gd name="connsiteY18" fmla="*/ 0 h 1130300"/>
              <a:gd name="connsiteX19" fmla="*/ 4946780 w 12192003"/>
              <a:gd name="connsiteY19" fmla="*/ 0 h 1130300"/>
              <a:gd name="connsiteX20" fmla="*/ 6083878 w 12192003"/>
              <a:gd name="connsiteY20" fmla="*/ 1026126 h 1130300"/>
              <a:gd name="connsiteX21" fmla="*/ 6089139 w 12192003"/>
              <a:gd name="connsiteY21" fmla="*/ 1130300 h 1130300"/>
              <a:gd name="connsiteX22" fmla="*/ 3804423 w 12192003"/>
              <a:gd name="connsiteY22" fmla="*/ 1130300 h 1130300"/>
              <a:gd name="connsiteX23" fmla="*/ 3809684 w 12192003"/>
              <a:gd name="connsiteY23" fmla="*/ 1026126 h 1130300"/>
              <a:gd name="connsiteX24" fmla="*/ 4946780 w 12192003"/>
              <a:gd name="connsiteY24" fmla="*/ 0 h 1130300"/>
              <a:gd name="connsiteX25" fmla="*/ 2654431 w 12192003"/>
              <a:gd name="connsiteY25" fmla="*/ 0 h 1130300"/>
              <a:gd name="connsiteX26" fmla="*/ 3791530 w 12192003"/>
              <a:gd name="connsiteY26" fmla="*/ 1026126 h 1130300"/>
              <a:gd name="connsiteX27" fmla="*/ 3796791 w 12192003"/>
              <a:gd name="connsiteY27" fmla="*/ 1130300 h 1130300"/>
              <a:gd name="connsiteX28" fmla="*/ 1512072 w 12192003"/>
              <a:gd name="connsiteY28" fmla="*/ 1130300 h 1130300"/>
              <a:gd name="connsiteX29" fmla="*/ 1517332 w 12192003"/>
              <a:gd name="connsiteY29" fmla="*/ 1026126 h 1130300"/>
              <a:gd name="connsiteX30" fmla="*/ 2654431 w 12192003"/>
              <a:gd name="connsiteY30" fmla="*/ 0 h 1130300"/>
              <a:gd name="connsiteX31" fmla="*/ 362080 w 12192003"/>
              <a:gd name="connsiteY31" fmla="*/ 0 h 1130300"/>
              <a:gd name="connsiteX32" fmla="*/ 1499179 w 12192003"/>
              <a:gd name="connsiteY32" fmla="*/ 1026126 h 1130300"/>
              <a:gd name="connsiteX33" fmla="*/ 1504439 w 12192003"/>
              <a:gd name="connsiteY33" fmla="*/ 1130300 h 1130300"/>
              <a:gd name="connsiteX34" fmla="*/ 0 w 12192003"/>
              <a:gd name="connsiteY34" fmla="*/ 1130300 h 1130300"/>
              <a:gd name="connsiteX35" fmla="*/ 0 w 12192003"/>
              <a:gd name="connsiteY35" fmla="*/ 59507 h 1130300"/>
              <a:gd name="connsiteX36" fmla="*/ 22187 w 12192003"/>
              <a:gd name="connsiteY36" fmla="*/ 51387 h 1130300"/>
              <a:gd name="connsiteX37" fmla="*/ 362080 w 12192003"/>
              <a:gd name="connsiteY37" fmla="*/ 0 h 1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192003" h="1130300">
                <a:moveTo>
                  <a:pt x="11823828" y="0"/>
                </a:moveTo>
                <a:cubicBezTo>
                  <a:pt x="11942189" y="0"/>
                  <a:pt x="12056349" y="17991"/>
                  <a:pt x="12163721" y="51387"/>
                </a:cubicBezTo>
                <a:lnTo>
                  <a:pt x="12192003" y="61738"/>
                </a:lnTo>
                <a:lnTo>
                  <a:pt x="12192003" y="1130300"/>
                </a:lnTo>
                <a:lnTo>
                  <a:pt x="10681469" y="1130300"/>
                </a:lnTo>
                <a:lnTo>
                  <a:pt x="10686729" y="1026126"/>
                </a:lnTo>
                <a:cubicBezTo>
                  <a:pt x="10745262" y="449767"/>
                  <a:pt x="11232021" y="0"/>
                  <a:pt x="11823828" y="0"/>
                </a:cubicBezTo>
                <a:close/>
                <a:moveTo>
                  <a:pt x="9531478" y="0"/>
                </a:moveTo>
                <a:cubicBezTo>
                  <a:pt x="10123285" y="0"/>
                  <a:pt x="10610044" y="449767"/>
                  <a:pt x="10668577" y="1026126"/>
                </a:cubicBezTo>
                <a:lnTo>
                  <a:pt x="10673837" y="1130300"/>
                </a:lnTo>
                <a:lnTo>
                  <a:pt x="8389119" y="1130300"/>
                </a:lnTo>
                <a:lnTo>
                  <a:pt x="8394379" y="1026126"/>
                </a:lnTo>
                <a:cubicBezTo>
                  <a:pt x="8452912" y="449767"/>
                  <a:pt x="8939671" y="0"/>
                  <a:pt x="9531478" y="0"/>
                </a:cubicBezTo>
                <a:close/>
                <a:moveTo>
                  <a:pt x="7239129" y="0"/>
                </a:moveTo>
                <a:cubicBezTo>
                  <a:pt x="7830936" y="0"/>
                  <a:pt x="8317694" y="449767"/>
                  <a:pt x="8376227" y="1026126"/>
                </a:cubicBezTo>
                <a:lnTo>
                  <a:pt x="8381487" y="1130300"/>
                </a:lnTo>
                <a:lnTo>
                  <a:pt x="6096769" y="1130300"/>
                </a:lnTo>
                <a:lnTo>
                  <a:pt x="6102029" y="1026126"/>
                </a:lnTo>
                <a:cubicBezTo>
                  <a:pt x="6160563" y="449767"/>
                  <a:pt x="6647322" y="0"/>
                  <a:pt x="7239129" y="0"/>
                </a:cubicBezTo>
                <a:close/>
                <a:moveTo>
                  <a:pt x="4946780" y="0"/>
                </a:moveTo>
                <a:cubicBezTo>
                  <a:pt x="5538587" y="0"/>
                  <a:pt x="6025345" y="449767"/>
                  <a:pt x="6083878" y="1026126"/>
                </a:cubicBezTo>
                <a:lnTo>
                  <a:pt x="6089139" y="1130300"/>
                </a:lnTo>
                <a:lnTo>
                  <a:pt x="3804423" y="1130300"/>
                </a:lnTo>
                <a:lnTo>
                  <a:pt x="3809684" y="1026126"/>
                </a:lnTo>
                <a:cubicBezTo>
                  <a:pt x="3868216" y="449767"/>
                  <a:pt x="4354972" y="0"/>
                  <a:pt x="4946780" y="0"/>
                </a:cubicBezTo>
                <a:close/>
                <a:moveTo>
                  <a:pt x="2654431" y="0"/>
                </a:moveTo>
                <a:cubicBezTo>
                  <a:pt x="3246238" y="0"/>
                  <a:pt x="3732997" y="449767"/>
                  <a:pt x="3791530" y="1026126"/>
                </a:cubicBezTo>
                <a:lnTo>
                  <a:pt x="3796791" y="1130300"/>
                </a:lnTo>
                <a:lnTo>
                  <a:pt x="1512072" y="1130300"/>
                </a:lnTo>
                <a:lnTo>
                  <a:pt x="1517332" y="1026126"/>
                </a:lnTo>
                <a:cubicBezTo>
                  <a:pt x="1575865" y="449767"/>
                  <a:pt x="2062624" y="0"/>
                  <a:pt x="2654431" y="0"/>
                </a:cubicBezTo>
                <a:close/>
                <a:moveTo>
                  <a:pt x="362080" y="0"/>
                </a:moveTo>
                <a:cubicBezTo>
                  <a:pt x="953887" y="0"/>
                  <a:pt x="1440646" y="449767"/>
                  <a:pt x="1499179" y="1026126"/>
                </a:cubicBezTo>
                <a:lnTo>
                  <a:pt x="1504439" y="1130300"/>
                </a:lnTo>
                <a:lnTo>
                  <a:pt x="0" y="1130300"/>
                </a:lnTo>
                <a:lnTo>
                  <a:pt x="0" y="59507"/>
                </a:lnTo>
                <a:lnTo>
                  <a:pt x="22187" y="51387"/>
                </a:lnTo>
                <a:cubicBezTo>
                  <a:pt x="129559" y="17991"/>
                  <a:pt x="243719" y="0"/>
                  <a:pt x="362080" y="0"/>
                </a:cubicBezTo>
                <a:close/>
              </a:path>
            </a:pathLst>
          </a:custGeom>
          <a:solidFill>
            <a:schemeClr val="accent6">
              <a:lumMod val="75000"/>
              <a:alpha val="25000"/>
            </a:schemeClr>
          </a:solidFill>
        </p:spPr>
        <p:txBody>
          <a:bodyPr wrap="square">
            <a:noAutofit/>
          </a:bodyPr>
          <a:lstStyle>
            <a:lvl1pPr>
              <a:defRPr>
                <a:noFill/>
              </a:defRPr>
            </a:lvl1pPr>
          </a:lstStyle>
          <a:p>
            <a:pPr lvl="0"/>
            <a:endParaRPr lang="en-US"/>
          </a:p>
        </p:txBody>
      </p:sp>
      <p:sp>
        <p:nvSpPr>
          <p:cNvPr id="62" name="Text Placeholder 61">
            <a:extLst>
              <a:ext uri="{FF2B5EF4-FFF2-40B4-BE49-F238E27FC236}">
                <a16:creationId xmlns:a16="http://schemas.microsoft.com/office/drawing/2014/main" id="{70972619-C968-1257-58C9-0DC661642915}"/>
              </a:ext>
            </a:extLst>
          </p:cNvPr>
          <p:cNvSpPr>
            <a:spLocks noGrp="1"/>
          </p:cNvSpPr>
          <p:nvPr>
            <p:ph type="body" sz="quarter" idx="13"/>
          </p:nvPr>
        </p:nvSpPr>
        <p:spPr>
          <a:xfrm>
            <a:off x="0" y="5724189"/>
            <a:ext cx="1503729" cy="1133811"/>
          </a:xfrm>
          <a:custGeom>
            <a:avLst/>
            <a:gdLst>
              <a:gd name="connsiteX0" fmla="*/ 367995 w 1503729"/>
              <a:gd name="connsiteY0" fmla="*/ 19 h 1133811"/>
              <a:gd name="connsiteX1" fmla="*/ 1481576 w 1503729"/>
              <a:gd name="connsiteY1" fmla="*/ 913359 h 1133811"/>
              <a:gd name="connsiteX2" fmla="*/ 1503729 w 1503729"/>
              <a:gd name="connsiteY2" fmla="*/ 1133811 h 1133811"/>
              <a:gd name="connsiteX3" fmla="*/ 1371482 w 1503729"/>
              <a:gd name="connsiteY3" fmla="*/ 1133811 h 1133811"/>
              <a:gd name="connsiteX4" fmla="*/ 1275407 w 1503729"/>
              <a:gd name="connsiteY4" fmla="*/ 1118667 h 1133811"/>
              <a:gd name="connsiteX5" fmla="*/ 367995 w 1503729"/>
              <a:gd name="connsiteY5" fmla="*/ 19 h 1133811"/>
              <a:gd name="connsiteX6" fmla="*/ 367996 w 1503729"/>
              <a:gd name="connsiteY6" fmla="*/ 0 h 1133811"/>
              <a:gd name="connsiteX7" fmla="*/ 33218 w 1503729"/>
              <a:gd name="connsiteY7" fmla="*/ 808204 h 1133811"/>
              <a:gd name="connsiteX8" fmla="*/ 0 w 1503729"/>
              <a:gd name="connsiteY8" fmla="*/ 838393 h 1133811"/>
              <a:gd name="connsiteX9" fmla="*/ 0 w 1503729"/>
              <a:gd name="connsiteY9" fmla="*/ 61671 h 1133811"/>
              <a:gd name="connsiteX10" fmla="*/ 28102 w 1503729"/>
              <a:gd name="connsiteY10" fmla="*/ 51386 h 1133811"/>
              <a:gd name="connsiteX11" fmla="*/ 367996 w 1503729"/>
              <a:gd name="connsiteY11" fmla="*/ 0 h 113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3729" h="1133811">
                <a:moveTo>
                  <a:pt x="367995" y="19"/>
                </a:moveTo>
                <a:cubicBezTo>
                  <a:pt x="917788" y="3008"/>
                  <a:pt x="1375686" y="394157"/>
                  <a:pt x="1481576" y="913359"/>
                </a:cubicBezTo>
                <a:lnTo>
                  <a:pt x="1503729" y="1133811"/>
                </a:lnTo>
                <a:lnTo>
                  <a:pt x="1371482" y="1133811"/>
                </a:lnTo>
                <a:lnTo>
                  <a:pt x="1275407" y="1118667"/>
                </a:lnTo>
                <a:cubicBezTo>
                  <a:pt x="757177" y="1010082"/>
                  <a:pt x="368000" y="550498"/>
                  <a:pt x="367995" y="19"/>
                </a:cubicBezTo>
                <a:close/>
                <a:moveTo>
                  <a:pt x="367996" y="0"/>
                </a:moveTo>
                <a:cubicBezTo>
                  <a:pt x="367996" y="315623"/>
                  <a:pt x="240061" y="601366"/>
                  <a:pt x="33218" y="808204"/>
                </a:cubicBezTo>
                <a:lnTo>
                  <a:pt x="0" y="838393"/>
                </a:lnTo>
                <a:lnTo>
                  <a:pt x="0" y="61671"/>
                </a:lnTo>
                <a:lnTo>
                  <a:pt x="28102" y="51386"/>
                </a:lnTo>
                <a:cubicBezTo>
                  <a:pt x="135475" y="17991"/>
                  <a:pt x="249634" y="0"/>
                  <a:pt x="367996" y="0"/>
                </a:cubicBezTo>
                <a:close/>
              </a:path>
            </a:pathLst>
          </a:custGeom>
          <a:solidFill>
            <a:schemeClr val="accent6">
              <a:lumMod val="60000"/>
              <a:lumOff val="40000"/>
              <a:alpha val="20000"/>
            </a:schemeClr>
          </a:solidFill>
          <a:ln w="4154" cap="flat">
            <a:noFill/>
            <a:prstDash val="solid"/>
            <a:miter/>
          </a:ln>
        </p:spPr>
        <p:txBody>
          <a:bodyPr wrap="square">
            <a:noAutofit/>
          </a:bodyPr>
          <a:lstStyle>
            <a:lvl1pPr>
              <a:defRPr>
                <a:noFill/>
              </a:defRPr>
            </a:lvl1pPr>
          </a:lstStyle>
          <a:p>
            <a:pPr lvl="0"/>
            <a:endParaRPr lang="en-US"/>
          </a:p>
        </p:txBody>
      </p:sp>
      <p:sp>
        <p:nvSpPr>
          <p:cNvPr id="93" name="Text Placeholder 92">
            <a:extLst>
              <a:ext uri="{FF2B5EF4-FFF2-40B4-BE49-F238E27FC236}">
                <a16:creationId xmlns:a16="http://schemas.microsoft.com/office/drawing/2014/main" id="{0A4A3873-48BC-94DF-6006-FC7F81660A5D}"/>
              </a:ext>
            </a:extLst>
          </p:cNvPr>
          <p:cNvSpPr>
            <a:spLocks noGrp="1"/>
          </p:cNvSpPr>
          <p:nvPr>
            <p:ph type="body" sz="quarter" idx="14"/>
          </p:nvPr>
        </p:nvSpPr>
        <p:spPr>
          <a:xfrm>
            <a:off x="8401353" y="0"/>
            <a:ext cx="3790647" cy="1143002"/>
          </a:xfrm>
          <a:custGeom>
            <a:avLst/>
            <a:gdLst>
              <a:gd name="connsiteX0" fmla="*/ 3790647 w 3790647"/>
              <a:gd name="connsiteY0" fmla="*/ 304585 h 1143002"/>
              <a:gd name="connsiteX1" fmla="*/ 3790647 w 3790647"/>
              <a:gd name="connsiteY1" fmla="*/ 1081329 h 1143002"/>
              <a:gd name="connsiteX2" fmla="*/ 3762543 w 3790647"/>
              <a:gd name="connsiteY2" fmla="*/ 1091615 h 1143002"/>
              <a:gd name="connsiteX3" fmla="*/ 3422649 w 3790647"/>
              <a:gd name="connsiteY3" fmla="*/ 1143002 h 1143002"/>
              <a:gd name="connsiteX4" fmla="*/ 3757427 w 3790647"/>
              <a:gd name="connsiteY4" fmla="*/ 334777 h 1143002"/>
              <a:gd name="connsiteX5" fmla="*/ 2285997 w 3790647"/>
              <a:gd name="connsiteY5" fmla="*/ 17 h 1143002"/>
              <a:gd name="connsiteX6" fmla="*/ 3422650 w 3790647"/>
              <a:gd name="connsiteY6" fmla="*/ 1142983 h 1143002"/>
              <a:gd name="connsiteX7" fmla="*/ 2285997 w 3790647"/>
              <a:gd name="connsiteY7" fmla="*/ 17 h 1143002"/>
              <a:gd name="connsiteX8" fmla="*/ 0 w 3790647"/>
              <a:gd name="connsiteY8" fmla="*/ 17 h 1143002"/>
              <a:gd name="connsiteX9" fmla="*/ 1136650 w 3790647"/>
              <a:gd name="connsiteY9" fmla="*/ 1142983 h 1143002"/>
              <a:gd name="connsiteX10" fmla="*/ 0 w 3790647"/>
              <a:gd name="connsiteY10" fmla="*/ 17 h 1143002"/>
              <a:gd name="connsiteX11" fmla="*/ 2279650 w 3790647"/>
              <a:gd name="connsiteY11" fmla="*/ 0 h 1143002"/>
              <a:gd name="connsiteX12" fmla="*/ 1136650 w 3790647"/>
              <a:gd name="connsiteY12" fmla="*/ 1143002 h 1143002"/>
              <a:gd name="connsiteX13" fmla="*/ 2279650 w 3790647"/>
              <a:gd name="connsiteY13" fmla="*/ 0 h 114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0647" h="1143002">
                <a:moveTo>
                  <a:pt x="3790647" y="304585"/>
                </a:moveTo>
                <a:lnTo>
                  <a:pt x="3790647" y="1081329"/>
                </a:lnTo>
                <a:lnTo>
                  <a:pt x="3762543" y="1091615"/>
                </a:lnTo>
                <a:cubicBezTo>
                  <a:pt x="3655170" y="1125011"/>
                  <a:pt x="3541011" y="1143002"/>
                  <a:pt x="3422649" y="1143002"/>
                </a:cubicBezTo>
                <a:cubicBezTo>
                  <a:pt x="3422649" y="827371"/>
                  <a:pt x="3550584" y="541620"/>
                  <a:pt x="3757427" y="334777"/>
                </a:cubicBezTo>
                <a:close/>
                <a:moveTo>
                  <a:pt x="2285997" y="17"/>
                </a:moveTo>
                <a:cubicBezTo>
                  <a:pt x="2914332" y="3435"/>
                  <a:pt x="3422644" y="513848"/>
                  <a:pt x="3422650" y="1142983"/>
                </a:cubicBezTo>
                <a:cubicBezTo>
                  <a:pt x="2794315" y="1139567"/>
                  <a:pt x="2286006" y="629153"/>
                  <a:pt x="2285997" y="17"/>
                </a:cubicBezTo>
                <a:close/>
                <a:moveTo>
                  <a:pt x="0" y="17"/>
                </a:moveTo>
                <a:cubicBezTo>
                  <a:pt x="628334" y="3435"/>
                  <a:pt x="1136644" y="513848"/>
                  <a:pt x="1136650" y="1142983"/>
                </a:cubicBezTo>
                <a:cubicBezTo>
                  <a:pt x="508316" y="1139567"/>
                  <a:pt x="9" y="629153"/>
                  <a:pt x="0" y="17"/>
                </a:cubicBezTo>
                <a:close/>
                <a:moveTo>
                  <a:pt x="2279650" y="0"/>
                </a:moveTo>
                <a:cubicBezTo>
                  <a:pt x="2279650" y="631263"/>
                  <a:pt x="1767910" y="1143002"/>
                  <a:pt x="1136650" y="1143002"/>
                </a:cubicBezTo>
                <a:cubicBezTo>
                  <a:pt x="1136650" y="511739"/>
                  <a:pt x="1648390" y="0"/>
                  <a:pt x="2279650" y="0"/>
                </a:cubicBezTo>
                <a:close/>
              </a:path>
            </a:pathLst>
          </a:custGeom>
          <a:solidFill>
            <a:schemeClr val="accent6">
              <a:lumMod val="60000"/>
              <a:lumOff val="40000"/>
              <a:alpha val="20000"/>
            </a:schemeClr>
          </a:solidFill>
          <a:ln w="4154" cap="flat">
            <a:noFill/>
            <a:prstDash val="solid"/>
            <a:miter/>
          </a:ln>
        </p:spPr>
        <p:txBody>
          <a:bodyPr wrap="square">
            <a:noAutofit/>
          </a:bodyPr>
          <a:lstStyle>
            <a:lvl1pPr>
              <a:defRPr>
                <a:noFill/>
              </a:defRPr>
            </a:lvl1pPr>
          </a:lstStyle>
          <a:p>
            <a:pPr lvl="0"/>
            <a:endParaRPr lang="en-US"/>
          </a:p>
        </p:txBody>
      </p:sp>
      <p:pic>
        <p:nvPicPr>
          <p:cNvPr id="120" name="Graphic 119">
            <a:extLst>
              <a:ext uri="{FF2B5EF4-FFF2-40B4-BE49-F238E27FC236}">
                <a16:creationId xmlns:a16="http://schemas.microsoft.com/office/drawing/2014/main" id="{9C01A786-0C1A-6C4A-1466-1AE233D142AE}"/>
              </a:ext>
            </a:extLst>
          </p:cNvPr>
          <p:cNvPicPr>
            <a:picLocks noChangeAspect="1"/>
          </p:cNvPicPr>
          <p:nvPr/>
        </p:nvPicPr>
        <p:blipFill rotWithShape="1">
          <a:blip>
            <a:extLst>
              <a:ext uri="{96DAC541-7B7A-43D3-8B79-37D633B846F1}">
                <asvg:svgBlip xmlns:asvg="http://schemas.microsoft.com/office/drawing/2016/SVG/main" r:embed="rId2"/>
              </a:ext>
            </a:extLst>
          </a:blip>
          <a:srcRect l="68908" b="83148"/>
          <a:stretch/>
        </p:blipFill>
        <p:spPr>
          <a:xfrm>
            <a:off x="8401354" y="12700"/>
            <a:ext cx="3790646" cy="1155700"/>
          </a:xfrm>
          <a:prstGeom prst="rect">
            <a:avLst/>
          </a:prstGeom>
        </p:spPr>
      </p:pic>
    </p:spTree>
    <p:extLst>
      <p:ext uri="{BB962C8B-B14F-4D97-AF65-F5344CB8AC3E}">
        <p14:creationId xmlns:p14="http://schemas.microsoft.com/office/powerpoint/2010/main" val="3740971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04">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59F316-9319-477C-3BD8-C3B19F248AF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87659"/>
          <a:stretch/>
        </p:blipFill>
        <p:spPr>
          <a:xfrm>
            <a:off x="10687350" y="12700"/>
            <a:ext cx="1504649" cy="6858000"/>
          </a:xfrm>
          <a:prstGeom prst="rect">
            <a:avLst/>
          </a:prstGeom>
        </p:spPr>
      </p:pic>
      <p:pic>
        <p:nvPicPr>
          <p:cNvPr id="12" name="Graphic 11">
            <a:extLst>
              <a:ext uri="{FF2B5EF4-FFF2-40B4-BE49-F238E27FC236}">
                <a16:creationId xmlns:a16="http://schemas.microsoft.com/office/drawing/2014/main" id="{AEF98D51-D262-470D-2214-A8A0EDB73625}"/>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4584700"/>
            <a:ext cx="1504649" cy="2286000"/>
          </a:xfrm>
          <a:prstGeom prst="rect">
            <a:avLst/>
          </a:prstGeom>
        </p:spPr>
      </p:pic>
      <p:pic>
        <p:nvPicPr>
          <p:cNvPr id="13" name="Graphic 12">
            <a:extLst>
              <a:ext uri="{FF2B5EF4-FFF2-40B4-BE49-F238E27FC236}">
                <a16:creationId xmlns:a16="http://schemas.microsoft.com/office/drawing/2014/main" id="{3480B83D-EEC7-5C2D-9338-841D00545701}"/>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69BE97B1-E4D2-AA2A-1E85-0D5987351359}"/>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9452"/>
            <a:ext cx="1504649" cy="2286000"/>
          </a:xfrm>
          <a:prstGeom prst="rect">
            <a:avLst/>
          </a:prstGeom>
        </p:spPr>
      </p:pic>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0" indent="0">
              <a:lnSpc>
                <a:spcPct val="90000"/>
              </a:lnSpc>
              <a:spcAft>
                <a:spcPts val="1800"/>
              </a:spcAft>
              <a:buSzPct val="100000"/>
              <a:buNone/>
              <a:defRPr sz="2000" b="1"/>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1536827"/>
            <a:ext cx="5650992" cy="4480560"/>
          </a:xfrm>
        </p:spPr>
        <p:txBody>
          <a:bodyPr>
            <a:normAutofit/>
          </a:bodyPr>
          <a:lstStyle>
            <a:lvl1pPr marL="457200" indent="-457200">
              <a:lnSpc>
                <a:spcPct val="90000"/>
              </a:lnSpc>
              <a:spcBef>
                <a:spcPts val="1000"/>
              </a:spcBef>
              <a:spcAft>
                <a:spcPts val="0"/>
              </a:spcAft>
              <a:buSzPct val="100000"/>
              <a:buFont typeface="+mj-lt"/>
              <a:buAutoNum type="arabicPeriod"/>
              <a:defRPr sz="2000"/>
            </a:lvl1pPr>
            <a:lvl2pPr marL="914400" indent="-457200">
              <a:buSzPct val="100000"/>
              <a:buFont typeface="+mj-lt"/>
              <a:buAutoNum type="alphaLcPeriod"/>
              <a:defRPr sz="2000"/>
            </a:lvl2pPr>
            <a:lvl3pPr marL="1371600" indent="-457200">
              <a:buSzPct val="100000"/>
              <a:buFont typeface="+mj-lt"/>
              <a:buAutoNum type="romanLcPeriod"/>
              <a:defRPr sz="1800"/>
            </a:lvl3pPr>
            <a:lvl4pPr marL="1828800" indent="-457200">
              <a:buSzPct val="100000"/>
              <a:buFont typeface="+mj-lt"/>
              <a:buAutoNum type="arabicParenR"/>
              <a:defRPr sz="1800"/>
            </a:lvl4pPr>
            <a:lvl5pPr marL="2286000" indent="-457200">
              <a:buSzPct val="100000"/>
              <a:buFont typeface="+mj-lt"/>
              <a:buAutoNum type="alphaLcParen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a:p>
        </p:txBody>
      </p:sp>
    </p:spTree>
    <p:extLst>
      <p:ext uri="{BB962C8B-B14F-4D97-AF65-F5344CB8AC3E}">
        <p14:creationId xmlns:p14="http://schemas.microsoft.com/office/powerpoint/2010/main" val="2284607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10FBCDE-EE59-33A6-32CA-9F6279AA435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12700"/>
            <a:ext cx="12192000" cy="6858000"/>
          </a:xfrm>
          <a:prstGeom prst="rect">
            <a:avLst/>
          </a:prstGeom>
        </p:spPr>
      </p:pic>
      <p:pic>
        <p:nvPicPr>
          <p:cNvPr id="6" name="Graphic 5">
            <a:extLst>
              <a:ext uri="{FF2B5EF4-FFF2-40B4-BE49-F238E27FC236}">
                <a16:creationId xmlns:a16="http://schemas.microsoft.com/office/drawing/2014/main" id="{E45A58EF-738C-B1BA-F49A-84ADB68F8A88}"/>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49858"/>
          <a:stretch/>
        </p:blipFill>
        <p:spPr>
          <a:xfrm>
            <a:off x="8401354" y="9452"/>
            <a:ext cx="2286000" cy="1146248"/>
          </a:xfrm>
          <a:prstGeom prst="rect">
            <a:avLst/>
          </a:prstGeom>
        </p:spPr>
      </p:pic>
      <p:pic>
        <p:nvPicPr>
          <p:cNvPr id="7" name="Graphic 6">
            <a:extLst>
              <a:ext uri="{FF2B5EF4-FFF2-40B4-BE49-F238E27FC236}">
                <a16:creationId xmlns:a16="http://schemas.microsoft.com/office/drawing/2014/main" id="{37F78E2C-6843-1373-E993-79393D858434}"/>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49858"/>
          <a:stretch/>
        </p:blipFill>
        <p:spPr>
          <a:xfrm>
            <a:off x="10687351" y="9452"/>
            <a:ext cx="1504649" cy="1146248"/>
          </a:xfrm>
          <a:prstGeom prst="rect">
            <a:avLst/>
          </a:prstGeom>
        </p:spPr>
      </p:pic>
      <p:pic>
        <p:nvPicPr>
          <p:cNvPr id="8" name="Graphic 7">
            <a:extLst>
              <a:ext uri="{FF2B5EF4-FFF2-40B4-BE49-F238E27FC236}">
                <a16:creationId xmlns:a16="http://schemas.microsoft.com/office/drawing/2014/main" id="{9559DD38-C8CC-7B28-F492-ACB263A81476}"/>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t="1" b="50186"/>
          <a:stretch/>
        </p:blipFill>
        <p:spPr>
          <a:xfrm rot="10800000">
            <a:off x="1504646" y="5731981"/>
            <a:ext cx="2286000" cy="1138718"/>
          </a:xfrm>
          <a:prstGeom prst="rect">
            <a:avLst/>
          </a:prstGeom>
        </p:spPr>
      </p:pic>
      <p:pic>
        <p:nvPicPr>
          <p:cNvPr id="9" name="Graphic 8">
            <a:extLst>
              <a:ext uri="{FF2B5EF4-FFF2-40B4-BE49-F238E27FC236}">
                <a16:creationId xmlns:a16="http://schemas.microsoft.com/office/drawing/2014/main" id="{8DEFF3B2-90E8-5D9B-CEA8-00B05000BF0E}"/>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50186"/>
          <a:stretch/>
        </p:blipFill>
        <p:spPr>
          <a:xfrm rot="10800000">
            <a:off x="-3" y="5731980"/>
            <a:ext cx="1504649" cy="1138720"/>
          </a:xfrm>
          <a:prstGeom prst="rect">
            <a:avLst/>
          </a:prstGeom>
        </p:spPr>
      </p:pic>
      <p:sp>
        <p:nvSpPr>
          <p:cNvPr id="13" name="Title 123">
            <a:extLst>
              <a:ext uri="{FF2B5EF4-FFF2-40B4-BE49-F238E27FC236}">
                <a16:creationId xmlns:a16="http://schemas.microsoft.com/office/drawing/2014/main" id="{0B9C7C4B-FC2C-5D51-5679-3D5ED85185DA}"/>
              </a:ext>
            </a:extLst>
          </p:cNvPr>
          <p:cNvSpPr>
            <a:spLocks noGrp="1"/>
          </p:cNvSpPr>
          <p:nvPr>
            <p:ph type="title"/>
          </p:nvPr>
        </p:nvSpPr>
        <p:spPr>
          <a:xfrm>
            <a:off x="841243" y="832104"/>
            <a:ext cx="10479088" cy="2587625"/>
          </a:xfrm>
        </p:spPr>
        <p:txBody>
          <a:bodyPr anchor="t"/>
          <a:lstStyle>
            <a:lvl1pPr>
              <a:lnSpc>
                <a:spcPct val="75000"/>
              </a:lnSpc>
              <a:defRPr sz="8000" b="0" spc="0" baseline="0">
                <a:solidFill>
                  <a:schemeClr val="bg1"/>
                </a:solidFill>
                <a:latin typeface="+mn-lt"/>
              </a:defRPr>
            </a:lvl1pPr>
          </a:lstStyle>
          <a:p>
            <a:r>
              <a:rPr lang="en-US"/>
              <a:t>Click to edit Master title style</a:t>
            </a:r>
          </a:p>
        </p:txBody>
      </p:sp>
      <p:sp>
        <p:nvSpPr>
          <p:cNvPr id="10" name="Text Placeholder 9">
            <a:extLst>
              <a:ext uri="{FF2B5EF4-FFF2-40B4-BE49-F238E27FC236}">
                <a16:creationId xmlns:a16="http://schemas.microsoft.com/office/drawing/2014/main" id="{C79F5B69-7199-E3E6-5554-6CC2207D48E4}"/>
              </a:ext>
            </a:extLst>
          </p:cNvPr>
          <p:cNvSpPr>
            <a:spLocks noGrp="1"/>
          </p:cNvSpPr>
          <p:nvPr>
            <p:ph type="body" sz="quarter" idx="11"/>
          </p:nvPr>
        </p:nvSpPr>
        <p:spPr>
          <a:xfrm>
            <a:off x="841375" y="3705309"/>
            <a:ext cx="10479088" cy="2587625"/>
          </a:xfrm>
        </p:spPr>
        <p:txBody>
          <a:bodyPr/>
          <a:lstStyle>
            <a:lvl1pPr marL="0" indent="0">
              <a:lnSpc>
                <a:spcPct val="130000"/>
              </a:lnSpc>
              <a:spcAft>
                <a:spcPts val="1000"/>
              </a:spcAft>
              <a:buNone/>
              <a:defRPr b="1" i="0" cap="all" spc="300" baseline="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43093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0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1EF8CAB-74EE-F5E0-2A98-D49729C57395}"/>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50000" t="1" b="49999"/>
          <a:stretch/>
        </p:blipFill>
        <p:spPr>
          <a:xfrm>
            <a:off x="6096000" y="0"/>
            <a:ext cx="6095999" cy="3429000"/>
          </a:xfrm>
          <a:prstGeom prst="rect">
            <a:avLst/>
          </a:prstGeom>
        </p:spPr>
      </p:pic>
      <p:pic>
        <p:nvPicPr>
          <p:cNvPr id="6" name="Graphic 5">
            <a:extLst>
              <a:ext uri="{FF2B5EF4-FFF2-40B4-BE49-F238E27FC236}">
                <a16:creationId xmlns:a16="http://schemas.microsoft.com/office/drawing/2014/main" id="{8783521D-ED5D-D5DB-16FA-CD1B1203DF6C}"/>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83283" r="87659"/>
          <a:stretch/>
        </p:blipFill>
        <p:spPr>
          <a:xfrm>
            <a:off x="0" y="5731979"/>
            <a:ext cx="1504645" cy="1146408"/>
          </a:xfrm>
          <a:prstGeom prst="rect">
            <a:avLst/>
          </a:prstGeom>
        </p:spPr>
      </p:pic>
      <p:pic>
        <p:nvPicPr>
          <p:cNvPr id="7" name="Graphic 6">
            <a:extLst>
              <a:ext uri="{FF2B5EF4-FFF2-40B4-BE49-F238E27FC236}">
                <a16:creationId xmlns:a16="http://schemas.microsoft.com/office/drawing/2014/main" id="{9381EED1-F8B1-76DD-2AF9-959C65437FF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401354" y="9452"/>
            <a:ext cx="2286000" cy="2286000"/>
          </a:xfrm>
          <a:prstGeom prst="rect">
            <a:avLst/>
          </a:prstGeom>
        </p:spPr>
      </p:pic>
      <p:pic>
        <p:nvPicPr>
          <p:cNvPr id="8" name="Graphic 7">
            <a:extLst>
              <a:ext uri="{FF2B5EF4-FFF2-40B4-BE49-F238E27FC236}">
                <a16:creationId xmlns:a16="http://schemas.microsoft.com/office/drawing/2014/main" id="{1D23ADF4-87AF-5693-9986-341478D502BD}"/>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9452"/>
            <a:ext cx="1504649" cy="2286000"/>
          </a:xfrm>
          <a:prstGeom prst="rect">
            <a:avLst/>
          </a:prstGeom>
        </p:spPr>
      </p:pic>
      <p:pic>
        <p:nvPicPr>
          <p:cNvPr id="9" name="Graphic 8">
            <a:extLst>
              <a:ext uri="{FF2B5EF4-FFF2-40B4-BE49-F238E27FC236}">
                <a16:creationId xmlns:a16="http://schemas.microsoft.com/office/drawing/2014/main" id="{2E5EE104-2241-C262-895C-BCA769134010}"/>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p>
        </p:txBody>
      </p:sp>
      <p:sp>
        <p:nvSpPr>
          <p:cNvPr id="14" name="Content Placeholder 12">
            <a:extLst>
              <a:ext uri="{FF2B5EF4-FFF2-40B4-BE49-F238E27FC236}">
                <a16:creationId xmlns:a16="http://schemas.microsoft.com/office/drawing/2014/main" id="{19B7E7AC-A0E6-BE9A-4728-8FE036CF3538}"/>
              </a:ext>
            </a:extLst>
          </p:cNvPr>
          <p:cNvSpPr>
            <a:spLocks noGrp="1"/>
          </p:cNvSpPr>
          <p:nvPr>
            <p:ph sz="quarter" idx="13"/>
          </p:nvPr>
        </p:nvSpPr>
        <p:spPr>
          <a:xfrm>
            <a:off x="841248" y="1536827"/>
            <a:ext cx="6556375" cy="4479925"/>
          </a:xfrm>
        </p:spPr>
        <p:txBody>
          <a:bodyPr>
            <a:normAutofit/>
          </a:bodyPr>
          <a:lstStyle>
            <a:lvl1pPr>
              <a:lnSpc>
                <a:spcPct val="140000"/>
              </a:lnSpc>
              <a:spcAft>
                <a:spcPts val="0"/>
              </a:spcAft>
              <a:defRPr sz="2800"/>
            </a:lvl1pPr>
            <a:lvl2pPr>
              <a:defRPr sz="2800"/>
            </a:lvl2pPr>
            <a:lvl3pPr>
              <a:defRPr sz="2400"/>
            </a:lvl3pPr>
            <a:lvl4pPr>
              <a:defRPr sz="24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a:p>
        </p:txBody>
      </p:sp>
    </p:spTree>
    <p:extLst>
      <p:ext uri="{BB962C8B-B14F-4D97-AF65-F5344CB8AC3E}">
        <p14:creationId xmlns:p14="http://schemas.microsoft.com/office/powerpoint/2010/main" val="1895640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with image 01">
    <p:bg>
      <p:bgPr>
        <a:solidFill>
          <a:schemeClr val="accent6">
            <a:lumMod val="50000"/>
          </a:schemeClr>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F0337A6-0579-B5BC-C526-F7EBDDB8E84A}"/>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50000" t="1" b="49999"/>
          <a:stretch/>
        </p:blipFill>
        <p:spPr>
          <a:xfrm>
            <a:off x="6096000" y="0"/>
            <a:ext cx="6095999" cy="3429000"/>
          </a:xfrm>
          <a:prstGeom prst="rect">
            <a:avLst/>
          </a:prstGeom>
        </p:spPr>
      </p:pic>
      <p:pic>
        <p:nvPicPr>
          <p:cNvPr id="4" name="Graphic 3">
            <a:extLst>
              <a:ext uri="{FF2B5EF4-FFF2-40B4-BE49-F238E27FC236}">
                <a16:creationId xmlns:a16="http://schemas.microsoft.com/office/drawing/2014/main" id="{4166F179-9203-AC2D-A267-E25FA28E9784}"/>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83283" r="50000"/>
          <a:stretch/>
        </p:blipFill>
        <p:spPr>
          <a:xfrm>
            <a:off x="0" y="5731979"/>
            <a:ext cx="6096000" cy="1146408"/>
          </a:xfrm>
          <a:prstGeom prst="rect">
            <a:avLst/>
          </a:prstGeom>
        </p:spPr>
      </p:pic>
      <p:pic>
        <p:nvPicPr>
          <p:cNvPr id="10" name="Graphic 9">
            <a:extLst>
              <a:ext uri="{FF2B5EF4-FFF2-40B4-BE49-F238E27FC236}">
                <a16:creationId xmlns:a16="http://schemas.microsoft.com/office/drawing/2014/main" id="{4BFC5468-5E1B-2FE4-DA95-D0CCC383D3E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401354" y="9452"/>
            <a:ext cx="2286000" cy="2286000"/>
          </a:xfrm>
          <a:prstGeom prst="rect">
            <a:avLst/>
          </a:prstGeom>
        </p:spPr>
      </p:pic>
      <p:pic>
        <p:nvPicPr>
          <p:cNvPr id="12" name="Graphic 11">
            <a:extLst>
              <a:ext uri="{FF2B5EF4-FFF2-40B4-BE49-F238E27FC236}">
                <a16:creationId xmlns:a16="http://schemas.microsoft.com/office/drawing/2014/main" id="{617493C4-12E7-500C-5FD5-68370B57A205}"/>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9452"/>
            <a:ext cx="1504649" cy="2286000"/>
          </a:xfrm>
          <a:prstGeom prst="rect">
            <a:avLst/>
          </a:prstGeom>
        </p:spPr>
      </p:pic>
      <p:pic>
        <p:nvPicPr>
          <p:cNvPr id="13" name="Graphic 12">
            <a:extLst>
              <a:ext uri="{FF2B5EF4-FFF2-40B4-BE49-F238E27FC236}">
                <a16:creationId xmlns:a16="http://schemas.microsoft.com/office/drawing/2014/main" id="{149B5038-6091-D5DF-F2DA-3900885F498D}"/>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t="1" b="50186"/>
          <a:stretch/>
        </p:blipFill>
        <p:spPr>
          <a:xfrm rot="10800000">
            <a:off x="1504646" y="5731981"/>
            <a:ext cx="2286000" cy="1138718"/>
          </a:xfrm>
          <a:prstGeom prst="rect">
            <a:avLst/>
          </a:prstGeom>
        </p:spPr>
      </p:pic>
      <p:pic>
        <p:nvPicPr>
          <p:cNvPr id="14" name="Graphic 13">
            <a:extLst>
              <a:ext uri="{FF2B5EF4-FFF2-40B4-BE49-F238E27FC236}">
                <a16:creationId xmlns:a16="http://schemas.microsoft.com/office/drawing/2014/main" id="{9442ADAB-F6BA-A55C-036E-C837F95C8F81}"/>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50186"/>
          <a:stretch/>
        </p:blipFill>
        <p:spPr>
          <a:xfrm rot="10800000">
            <a:off x="-3" y="5731980"/>
            <a:ext cx="1504649" cy="1138720"/>
          </a:xfrm>
          <a:prstGeom prst="rect">
            <a:avLst/>
          </a:prstGeom>
        </p:spPr>
      </p:pic>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6111240" y="2231136"/>
            <a:ext cx="6080760" cy="4626864"/>
          </a:xfrm>
          <a:solidFill>
            <a:schemeClr val="accent6">
              <a:lumMod val="50000"/>
            </a:schemeClr>
          </a:solidFill>
        </p:spPr>
        <p:txBody>
          <a:bodyPr/>
          <a:lstStyle>
            <a:lvl1pPr marL="0" indent="0" algn="r">
              <a:buNone/>
              <a:defRPr>
                <a:solidFill>
                  <a:schemeClr val="bg1"/>
                </a:solidFill>
              </a:defRPr>
            </a:lvl1pPr>
          </a:lstStyle>
          <a:p>
            <a:endParaRPr lang="en-US"/>
          </a:p>
        </p:txBody>
      </p:sp>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6931152" cy="557784"/>
          </a:xfrm>
        </p:spPr>
        <p:txBody>
          <a:bodyPr anchor="t"/>
          <a:lstStyle>
            <a:lvl1pPr>
              <a:defRPr sz="2000" b="1" cap="all" spc="300" baseline="0">
                <a:solidFill>
                  <a:schemeClr val="bg1">
                    <a:lumMod val="95000"/>
                  </a:schemeClr>
                </a:solidFill>
              </a:defRPr>
            </a:lvl1pPr>
          </a:lstStyle>
          <a:p>
            <a:r>
              <a:rPr lang="en-US"/>
              <a:t>Click to edit Master title style</a:t>
            </a:r>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6931152" cy="4480560"/>
          </a:xfrm>
        </p:spPr>
        <p:txBody>
          <a:bodyPr/>
          <a:lstStyle>
            <a:lvl1pPr marL="0" indent="0">
              <a:lnSpc>
                <a:spcPct val="75000"/>
              </a:lnSpc>
              <a:buNone/>
              <a:defRPr sz="8000">
                <a:solidFill>
                  <a:schemeClr val="bg1">
                    <a:lumMod val="95000"/>
                  </a:schemeClr>
                </a:solidFill>
              </a:defRPr>
            </a:lvl1pPr>
          </a:lstStyle>
          <a:p>
            <a:pPr lvl="0"/>
            <a:r>
              <a:rPr lang="en-US"/>
              <a:t>Click to edit Master text styles</a:t>
            </a:r>
          </a:p>
        </p:txBody>
      </p:sp>
    </p:spTree>
    <p:extLst>
      <p:ext uri="{BB962C8B-B14F-4D97-AF65-F5344CB8AC3E}">
        <p14:creationId xmlns:p14="http://schemas.microsoft.com/office/powerpoint/2010/main" val="78945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18B122A-848F-E50E-C503-3930933A5C64}"/>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68908"/>
          <a:stretch/>
        </p:blipFill>
        <p:spPr>
          <a:xfrm>
            <a:off x="8401354" y="0"/>
            <a:ext cx="3790646" cy="6857999"/>
          </a:xfrm>
          <a:prstGeom prst="rect">
            <a:avLst/>
          </a:prstGeom>
        </p:spPr>
      </p:pic>
      <p:pic>
        <p:nvPicPr>
          <p:cNvPr id="12" name="Graphic 11">
            <a:extLst>
              <a:ext uri="{FF2B5EF4-FFF2-40B4-BE49-F238E27FC236}">
                <a16:creationId xmlns:a16="http://schemas.microsoft.com/office/drawing/2014/main" id="{08CD9875-E4AF-D7EA-9F8B-D27F2C3104A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401354" y="2297076"/>
            <a:ext cx="2286000" cy="2286000"/>
          </a:xfrm>
          <a:prstGeom prst="rect">
            <a:avLst/>
          </a:prstGeom>
        </p:spPr>
      </p:pic>
      <p:pic>
        <p:nvPicPr>
          <p:cNvPr id="13" name="Graphic 12">
            <a:extLst>
              <a:ext uri="{FF2B5EF4-FFF2-40B4-BE49-F238E27FC236}">
                <a16:creationId xmlns:a16="http://schemas.microsoft.com/office/drawing/2014/main" id="{8513E8A3-5E78-5821-6B7B-AF6343ACA739}"/>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E256415C-5388-7D35-1C15-8DA4ACDCA1F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401354" y="9452"/>
            <a:ext cx="2286000" cy="2286000"/>
          </a:xfrm>
          <a:prstGeom prst="rect">
            <a:avLst/>
          </a:prstGeom>
        </p:spPr>
      </p:pic>
      <p:pic>
        <p:nvPicPr>
          <p:cNvPr id="15" name="Graphic 14">
            <a:extLst>
              <a:ext uri="{FF2B5EF4-FFF2-40B4-BE49-F238E27FC236}">
                <a16:creationId xmlns:a16="http://schemas.microsoft.com/office/drawing/2014/main" id="{8B78E2E7-B83A-F17C-9869-FED59DD512EA}"/>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9452"/>
            <a:ext cx="1504649" cy="228600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6556375"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a:p>
        </p:txBody>
      </p:sp>
    </p:spTree>
    <p:extLst>
      <p:ext uri="{BB962C8B-B14F-4D97-AF65-F5344CB8AC3E}">
        <p14:creationId xmlns:p14="http://schemas.microsoft.com/office/powerpoint/2010/main" val="75861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with image 02">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321C850-160D-5CD7-B829-ADE752EA7AB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50000"/>
          <a:stretch/>
        </p:blipFill>
        <p:spPr>
          <a:xfrm>
            <a:off x="6096000" y="0"/>
            <a:ext cx="6096000" cy="6857999"/>
          </a:xfrm>
          <a:prstGeom prst="rect">
            <a:avLst/>
          </a:prstGeom>
        </p:spPr>
      </p:pic>
      <p:pic>
        <p:nvPicPr>
          <p:cNvPr id="6" name="Graphic 5">
            <a:extLst>
              <a:ext uri="{FF2B5EF4-FFF2-40B4-BE49-F238E27FC236}">
                <a16:creationId xmlns:a16="http://schemas.microsoft.com/office/drawing/2014/main" id="{33105707-8D59-D00C-596A-380479D0E0D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401354" y="2297076"/>
            <a:ext cx="2286000" cy="2286000"/>
          </a:xfrm>
          <a:prstGeom prst="rect">
            <a:avLst/>
          </a:prstGeom>
        </p:spPr>
      </p:pic>
      <p:pic>
        <p:nvPicPr>
          <p:cNvPr id="7" name="Graphic 6">
            <a:extLst>
              <a:ext uri="{FF2B5EF4-FFF2-40B4-BE49-F238E27FC236}">
                <a16:creationId xmlns:a16="http://schemas.microsoft.com/office/drawing/2014/main" id="{3DC4FC4F-BE00-1554-FEBD-DE21F3AB35BB}"/>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2297076"/>
            <a:ext cx="1504649" cy="2286000"/>
          </a:xfrm>
          <a:prstGeom prst="rect">
            <a:avLst/>
          </a:prstGeom>
        </p:spPr>
      </p:pic>
      <p:pic>
        <p:nvPicPr>
          <p:cNvPr id="8" name="Graphic 7">
            <a:extLst>
              <a:ext uri="{FF2B5EF4-FFF2-40B4-BE49-F238E27FC236}">
                <a16:creationId xmlns:a16="http://schemas.microsoft.com/office/drawing/2014/main" id="{0A310F08-0B34-7E1C-7605-4F81502355F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401354" y="9452"/>
            <a:ext cx="2286000" cy="2286000"/>
          </a:xfrm>
          <a:prstGeom prst="rect">
            <a:avLst/>
          </a:prstGeom>
        </p:spPr>
      </p:pic>
      <p:pic>
        <p:nvPicPr>
          <p:cNvPr id="9" name="Graphic 8">
            <a:extLst>
              <a:ext uri="{FF2B5EF4-FFF2-40B4-BE49-F238E27FC236}">
                <a16:creationId xmlns:a16="http://schemas.microsoft.com/office/drawing/2014/main" id="{63371AFC-6FAC-3C10-CCC0-ECE8DB9E9972}"/>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9452"/>
            <a:ext cx="1504649" cy="2286000"/>
          </a:xfrm>
          <a:prstGeom prst="rect">
            <a:avLst/>
          </a:prstGeom>
        </p:spPr>
      </p:pic>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10479024" cy="557784"/>
          </a:xfrm>
        </p:spPr>
        <p:txBody>
          <a:bodyPr anchor="t"/>
          <a:lstStyle>
            <a:lvl1pPr>
              <a:defRPr sz="2000" b="1" cap="all" spc="300" baseline="0">
                <a:solidFill>
                  <a:schemeClr val="bg1">
                    <a:lumMod val="95000"/>
                  </a:schemeClr>
                </a:solidFill>
              </a:defRPr>
            </a:lvl1pPr>
          </a:lstStyle>
          <a:p>
            <a:r>
              <a:rPr lang="en-US"/>
              <a:t>Click to edit Master title style</a:t>
            </a:r>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10479024" cy="2679192"/>
          </a:xfrm>
        </p:spPr>
        <p:txBody>
          <a:bodyPr/>
          <a:lstStyle>
            <a:lvl1pPr marL="0" indent="0">
              <a:lnSpc>
                <a:spcPct val="75000"/>
              </a:lnSpc>
              <a:buNone/>
              <a:defRPr sz="8000">
                <a:solidFill>
                  <a:schemeClr val="bg1">
                    <a:lumMod val="95000"/>
                  </a:schemeClr>
                </a:solidFill>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0" y="4462272"/>
            <a:ext cx="12188952" cy="2395728"/>
          </a:xfrm>
          <a:solidFill>
            <a:schemeClr val="accent6">
              <a:lumMod val="75000"/>
            </a:schemeClr>
          </a:solidFill>
        </p:spPr>
        <p:txBody>
          <a:bodyPr/>
          <a:lstStyle>
            <a:lvl1pPr marL="0" indent="0" algn="ctr">
              <a:buNone/>
              <a:defRPr>
                <a:solidFill>
                  <a:sysClr val="windowText" lastClr="000000"/>
                </a:solidFill>
              </a:defRPr>
            </a:lvl1pPr>
          </a:lstStyle>
          <a:p>
            <a:endParaRPr lang="en-US"/>
          </a:p>
        </p:txBody>
      </p:sp>
    </p:spTree>
    <p:extLst>
      <p:ext uri="{BB962C8B-B14F-4D97-AF65-F5344CB8AC3E}">
        <p14:creationId xmlns:p14="http://schemas.microsoft.com/office/powerpoint/2010/main" val="203980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0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0F0E0D3-11E9-A85D-821D-49C27B06B061}"/>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87659"/>
          <a:stretch/>
        </p:blipFill>
        <p:spPr>
          <a:xfrm>
            <a:off x="10687350" y="12700"/>
            <a:ext cx="1504649" cy="6858000"/>
          </a:xfrm>
          <a:prstGeom prst="rect">
            <a:avLst/>
          </a:prstGeom>
        </p:spPr>
      </p:pic>
      <p:pic>
        <p:nvPicPr>
          <p:cNvPr id="6" name="Graphic 5">
            <a:extLst>
              <a:ext uri="{FF2B5EF4-FFF2-40B4-BE49-F238E27FC236}">
                <a16:creationId xmlns:a16="http://schemas.microsoft.com/office/drawing/2014/main" id="{7433D848-BBB0-8852-CBA7-96FB04BFADE7}"/>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50556"/>
          <a:stretch/>
        </p:blipFill>
        <p:spPr>
          <a:xfrm>
            <a:off x="10687351" y="4584700"/>
            <a:ext cx="1504649" cy="1130300"/>
          </a:xfrm>
          <a:prstGeom prst="rect">
            <a:avLst/>
          </a:prstGeom>
        </p:spPr>
      </p:pic>
      <p:pic>
        <p:nvPicPr>
          <p:cNvPr id="7" name="Graphic 6">
            <a:extLst>
              <a:ext uri="{FF2B5EF4-FFF2-40B4-BE49-F238E27FC236}">
                <a16:creationId xmlns:a16="http://schemas.microsoft.com/office/drawing/2014/main" id="{3A0A5B28-1267-FF8C-DD34-4AE0CE17FD97}"/>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2297076"/>
            <a:ext cx="1504649" cy="2286000"/>
          </a:xfrm>
          <a:prstGeom prst="rect">
            <a:avLst/>
          </a:prstGeom>
        </p:spPr>
      </p:pic>
      <p:pic>
        <p:nvPicPr>
          <p:cNvPr id="8" name="Graphic 7">
            <a:extLst>
              <a:ext uri="{FF2B5EF4-FFF2-40B4-BE49-F238E27FC236}">
                <a16:creationId xmlns:a16="http://schemas.microsoft.com/office/drawing/2014/main" id="{72FE7896-D379-408C-54BB-757C71F0DEFF}"/>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t="49515" r="34180"/>
          <a:stretch/>
        </p:blipFill>
        <p:spPr>
          <a:xfrm>
            <a:off x="10687351" y="1141376"/>
            <a:ext cx="1504649" cy="1154076"/>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37E02B10-F9DF-509C-64D5-91DEB6988175}"/>
              </a:ext>
            </a:extLst>
          </p:cNvPr>
          <p:cNvSpPr>
            <a:spLocks noGrp="1"/>
          </p:cNvSpPr>
          <p:nvPr>
            <p:ph type="body" sz="quarter" idx="15"/>
          </p:nvPr>
        </p:nvSpPr>
        <p:spPr>
          <a:xfrm>
            <a:off x="4791455" y="1536826"/>
            <a:ext cx="5650992" cy="557784"/>
          </a:xfrm>
        </p:spPr>
        <p:txBody>
          <a:bodyPr/>
          <a:lstStyle>
            <a:lvl1pPr marL="0" indent="0">
              <a:lnSpc>
                <a:spcPct val="90000"/>
              </a:lnSpc>
              <a:spcBef>
                <a:spcPts val="1000"/>
              </a:spcBef>
              <a:spcAft>
                <a:spcPts val="0"/>
              </a:spcAft>
              <a:buNone/>
              <a:defRPr sz="2000" b="1" baseline="0">
                <a:solidFill>
                  <a:schemeClr val="tx1"/>
                </a:solidFill>
                <a:latin typeface="+mj-lt"/>
              </a:defRPr>
            </a:lvl1pPr>
          </a:lstStyle>
          <a:p>
            <a:pPr lvl="0"/>
            <a:r>
              <a:rPr lang="en-US"/>
              <a:t>Click to edit Master text styles</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2267712"/>
            <a:ext cx="5650992" cy="3767328"/>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a:p>
        </p:txBody>
      </p:sp>
    </p:spTree>
    <p:extLst>
      <p:ext uri="{BB962C8B-B14F-4D97-AF65-F5344CB8AC3E}">
        <p14:creationId xmlns:p14="http://schemas.microsoft.com/office/powerpoint/2010/main" val="95837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CE1CF12-4201-C23B-7B9A-02EB4F8A79C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83396"/>
          <a:stretch/>
        </p:blipFill>
        <p:spPr>
          <a:xfrm>
            <a:off x="0" y="5731980"/>
            <a:ext cx="12192000" cy="1138720"/>
          </a:xfrm>
          <a:prstGeom prst="rect">
            <a:avLst/>
          </a:prstGeom>
        </p:spPr>
      </p:pic>
      <p:pic>
        <p:nvPicPr>
          <p:cNvPr id="12" name="Graphic 11">
            <a:extLst>
              <a:ext uri="{FF2B5EF4-FFF2-40B4-BE49-F238E27FC236}">
                <a16:creationId xmlns:a16="http://schemas.microsoft.com/office/drawing/2014/main" id="{513CE0C7-867A-80BB-9E96-3008375B7EE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r="68854" b="83396"/>
          <a:stretch/>
        </p:blipFill>
        <p:spPr>
          <a:xfrm>
            <a:off x="0" y="12700"/>
            <a:ext cx="3797300" cy="1138720"/>
          </a:xfrm>
          <a:prstGeom prst="rect">
            <a:avLst/>
          </a:prstGeom>
        </p:spPr>
      </p:pic>
      <p:pic>
        <p:nvPicPr>
          <p:cNvPr id="13" name="Graphic 12">
            <a:extLst>
              <a:ext uri="{FF2B5EF4-FFF2-40B4-BE49-F238E27FC236}">
                <a16:creationId xmlns:a16="http://schemas.microsoft.com/office/drawing/2014/main" id="{736CB758-B1DB-F2E0-00E7-BF5660C5F252}"/>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l="33598" b="49858"/>
          <a:stretch/>
        </p:blipFill>
        <p:spPr>
          <a:xfrm>
            <a:off x="0" y="9452"/>
            <a:ext cx="1517954" cy="1146248"/>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4764024" y="841248"/>
            <a:ext cx="6556248" cy="557784"/>
          </a:xfrm>
        </p:spPr>
        <p:txBody>
          <a:bodyPr anchor="t"/>
          <a:lstStyle>
            <a:lvl1pPr>
              <a:defRPr sz="2000" cap="all" spc="300" baseline="0"/>
            </a:lvl1pPr>
          </a:lstStyle>
          <a:p>
            <a:r>
              <a:rPr lang="en-US"/>
              <a:t>Click to edit Master title style</a:t>
            </a:r>
          </a:p>
        </p:txBody>
      </p:sp>
      <p:sp>
        <p:nvSpPr>
          <p:cNvPr id="14" name="Picture Placeholder 15">
            <a:extLst>
              <a:ext uri="{FF2B5EF4-FFF2-40B4-BE49-F238E27FC236}">
                <a16:creationId xmlns:a16="http://schemas.microsoft.com/office/drawing/2014/main" id="{A780F1E2-F795-D408-7361-9B32EA12F8E7}"/>
              </a:ext>
            </a:extLst>
          </p:cNvPr>
          <p:cNvSpPr>
            <a:spLocks noGrp="1"/>
          </p:cNvSpPr>
          <p:nvPr>
            <p:ph type="pic" sz="quarter" idx="14"/>
          </p:nvPr>
        </p:nvSpPr>
        <p:spPr>
          <a:xfrm>
            <a:off x="0" y="836676"/>
            <a:ext cx="3785616" cy="5184648"/>
          </a:xfrm>
          <a:solidFill>
            <a:schemeClr val="accent6">
              <a:lumMod val="75000"/>
            </a:schemeClr>
          </a:solidFill>
        </p:spPr>
        <p:txBody>
          <a:bodyPr/>
          <a:lstStyle>
            <a:lvl1pPr marL="0" indent="0" algn="ctr">
              <a:buNone/>
              <a:defRPr>
                <a:solidFill>
                  <a:sysClr val="windowText" lastClr="000000"/>
                </a:solidFill>
              </a:defRPr>
            </a:lvl1pPr>
          </a:lstStyle>
          <a:p>
            <a:endParaRPr lang="en-US"/>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4764023" y="1536827"/>
            <a:ext cx="6556247"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a:p>
        </p:txBody>
      </p:sp>
    </p:spTree>
    <p:extLst>
      <p:ext uri="{BB962C8B-B14F-4D97-AF65-F5344CB8AC3E}">
        <p14:creationId xmlns:p14="http://schemas.microsoft.com/office/powerpoint/2010/main" val="408805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02">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59F316-9319-477C-3BD8-C3B19F248AF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87659"/>
          <a:stretch/>
        </p:blipFill>
        <p:spPr>
          <a:xfrm>
            <a:off x="10687350" y="12700"/>
            <a:ext cx="1504649" cy="6858000"/>
          </a:xfrm>
          <a:prstGeom prst="rect">
            <a:avLst/>
          </a:prstGeom>
        </p:spPr>
      </p:pic>
      <p:pic>
        <p:nvPicPr>
          <p:cNvPr id="12" name="Graphic 11">
            <a:extLst>
              <a:ext uri="{FF2B5EF4-FFF2-40B4-BE49-F238E27FC236}">
                <a16:creationId xmlns:a16="http://schemas.microsoft.com/office/drawing/2014/main" id="{AEF98D51-D262-470D-2214-A8A0EDB73625}"/>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4584700"/>
            <a:ext cx="1504649" cy="2286000"/>
          </a:xfrm>
          <a:prstGeom prst="rect">
            <a:avLst/>
          </a:prstGeom>
        </p:spPr>
      </p:pic>
      <p:pic>
        <p:nvPicPr>
          <p:cNvPr id="13" name="Graphic 12">
            <a:extLst>
              <a:ext uri="{FF2B5EF4-FFF2-40B4-BE49-F238E27FC236}">
                <a16:creationId xmlns:a16="http://schemas.microsoft.com/office/drawing/2014/main" id="{3480B83D-EEC7-5C2D-9338-841D00545701}"/>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69BE97B1-E4D2-AA2A-1E85-0D5987351359}"/>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a:stretch/>
        </p:blipFill>
        <p:spPr>
          <a:xfrm>
            <a:off x="10687351" y="9452"/>
            <a:ext cx="1504649" cy="2286000"/>
          </a:xfrm>
          <a:prstGeom prst="rect">
            <a:avLst/>
          </a:prstGeom>
        </p:spPr>
      </p:pic>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0" indent="0">
              <a:lnSpc>
                <a:spcPct val="90000"/>
              </a:lnSpc>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1536827"/>
            <a:ext cx="5650992" cy="4480560"/>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a:p>
        </p:txBody>
      </p:sp>
    </p:spTree>
    <p:extLst>
      <p:ext uri="{BB962C8B-B14F-4D97-AF65-F5344CB8AC3E}">
        <p14:creationId xmlns:p14="http://schemas.microsoft.com/office/powerpoint/2010/main" val="532740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03">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342900" indent="-342900">
              <a:lnSpc>
                <a:spcPct val="90000"/>
              </a:lnSpc>
              <a:spcAft>
                <a:spcPts val="1800"/>
              </a:spcAft>
              <a:buSzPct val="100000"/>
              <a:buFont typeface="Arial" panose="020B0604020202020204" pitchFamily="34" charset="0"/>
              <a:buChar char="•"/>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27448" y="1536827"/>
            <a:ext cx="6592824" cy="4480560"/>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a:p>
        </p:txBody>
      </p:sp>
      <p:pic>
        <p:nvPicPr>
          <p:cNvPr id="5" name="Graphic 4">
            <a:extLst>
              <a:ext uri="{FF2B5EF4-FFF2-40B4-BE49-F238E27FC236}">
                <a16:creationId xmlns:a16="http://schemas.microsoft.com/office/drawing/2014/main" id="{3FD831DA-EDBD-A492-3E6D-6ABBF4438FC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87659" b="83148"/>
          <a:stretch/>
        </p:blipFill>
        <p:spPr>
          <a:xfrm>
            <a:off x="10687350" y="12700"/>
            <a:ext cx="1504649" cy="1155700"/>
          </a:xfrm>
          <a:prstGeom prst="rect">
            <a:avLst/>
          </a:prstGeom>
        </p:spPr>
      </p:pic>
      <p:pic>
        <p:nvPicPr>
          <p:cNvPr id="6" name="Graphic 5">
            <a:extLst>
              <a:ext uri="{FF2B5EF4-FFF2-40B4-BE49-F238E27FC236}">
                <a16:creationId xmlns:a16="http://schemas.microsoft.com/office/drawing/2014/main" id="{00071AEB-E268-A464-7197-69FA762C3C5E}"/>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34180" b="49444"/>
          <a:stretch/>
        </p:blipFill>
        <p:spPr>
          <a:xfrm>
            <a:off x="10687351" y="9452"/>
            <a:ext cx="1504649" cy="1155700"/>
          </a:xfrm>
          <a:prstGeom prst="rect">
            <a:avLst/>
          </a:prstGeom>
        </p:spPr>
      </p:pic>
    </p:spTree>
    <p:extLst>
      <p:ext uri="{BB962C8B-B14F-4D97-AF65-F5344CB8AC3E}">
        <p14:creationId xmlns:p14="http://schemas.microsoft.com/office/powerpoint/2010/main" val="296928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a:t>FOOTER TITLE</a:t>
            </a:r>
          </a:p>
        </p:txBody>
      </p:sp>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0917936" y="6385422"/>
            <a:ext cx="843264" cy="288000"/>
          </a:xfrm>
          <a:prstGeom prst="rect">
            <a:avLst/>
          </a:prstGeom>
          <a:noFill/>
        </p:spPr>
        <p:txBody>
          <a:bodyPr lIns="0" tIns="0" rIns="0" bIns="0" anchor="ctr"/>
          <a:lstStyle>
            <a:lvl1pPr algn="r">
              <a:defRPr lang="en-ZA" sz="1000" b="0" smtClean="0">
                <a:solidFill>
                  <a:sysClr val="windowText" lastClr="000000"/>
                </a:solidFill>
              </a:defRPr>
            </a:lvl1pPr>
          </a:lstStyle>
          <a:p>
            <a:fld id="{B67B645E-C5E5-4727-B977-D372A0AA71D9}" type="slidenum">
              <a:rPr lang="en-US" smtClean="0"/>
              <a:pPr/>
              <a:t>‹#›</a:t>
            </a:fld>
            <a:endParaRPr lang="en-US"/>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347472" indent="-347472" algn="l" defTabSz="914400" rtl="0" eaLnBrk="1" latinLnBrk="0" hangingPunct="1">
        <a:lnSpc>
          <a:spcPct val="90000"/>
        </a:lnSpc>
        <a:spcBef>
          <a:spcPts val="0"/>
        </a:spcBef>
        <a:spcAft>
          <a:spcPts val="1800"/>
        </a:spcAft>
        <a:buSzPct val="75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731520" indent="-347472" algn="l" defTabSz="914400" rtl="0" eaLnBrk="1" latinLnBrk="0" hangingPunct="1">
        <a:lnSpc>
          <a:spcPct val="90000"/>
        </a:lnSpc>
        <a:spcBef>
          <a:spcPts val="500"/>
        </a:spcBef>
        <a:buSzPct val="75000"/>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097280" indent="-347472" algn="l" defTabSz="914400" rtl="0" eaLnBrk="1" latinLnBrk="0" hangingPunct="1">
        <a:lnSpc>
          <a:spcPct val="90000"/>
        </a:lnSpc>
        <a:spcBef>
          <a:spcPts val="500"/>
        </a:spcBef>
        <a:buSzPct val="75000"/>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463040" indent="-347472" algn="l" defTabSz="914400" rtl="0" eaLnBrk="1" latinLnBrk="0" hangingPunct="1">
        <a:lnSpc>
          <a:spcPct val="90000"/>
        </a:lnSpc>
        <a:spcBef>
          <a:spcPts val="500"/>
        </a:spcBef>
        <a:buSzPct val="75000"/>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828800" indent="-347472" algn="l" defTabSz="914400" rtl="0" eaLnBrk="1" latinLnBrk="0" hangingPunct="1">
        <a:lnSpc>
          <a:spcPct val="90000"/>
        </a:lnSpc>
        <a:spcBef>
          <a:spcPts val="500"/>
        </a:spcBef>
        <a:buSzPct val="75000"/>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help.profisc.al/si-te-iniciojme-nje-pagese-fature-blerje-ne-profisc/"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help.profisc.al/si-te-iniciojme-nje-pagese-fature-blerje-ne-profisc/"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help.profisc.al/si-te-iniciojme-nje-urdher-pagese-per-paga-express/"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help.profisc.al/si-te-iniciojme-nje-urdher-pagese-per-paga-express/"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help.profisc.al/transaksionet-bankare-ne-profisc-pulsi-i-llogarise/"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help.profisc.al/transaksionet-bankare-ne-profisc-pulsi-i-llogarise/"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WWW.PRISMA.AL" TargetMode="External"/><Relationship Id="rId2" Type="http://schemas.openxmlformats.org/officeDocument/2006/relationships/hyperlink" Target="mailto:PROFISC-SUPPORT@PROFISC.AL" TargetMode="Externa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help.profisc.al/autentikimi-sso-me-microsoft-365-ne-profisc-udhezime-per-implementim/"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917E-922A-1054-6306-D37C378F1165}"/>
              </a:ext>
            </a:extLst>
          </p:cNvPr>
          <p:cNvSpPr>
            <a:spLocks noGrp="1"/>
          </p:cNvSpPr>
          <p:nvPr>
            <p:ph type="title"/>
          </p:nvPr>
        </p:nvSpPr>
        <p:spPr>
          <a:xfrm>
            <a:off x="841248" y="841248"/>
            <a:ext cx="10479024" cy="557784"/>
          </a:xfrm>
        </p:spPr>
        <p:txBody>
          <a:bodyPr/>
          <a:lstStyle/>
          <a:p>
            <a:br>
              <a:rPr lang="en-US"/>
            </a:br>
            <a:endParaRPr lang="en-US"/>
          </a:p>
        </p:txBody>
      </p:sp>
      <p:sp>
        <p:nvSpPr>
          <p:cNvPr id="3" name="Text Placeholder 2">
            <a:extLst>
              <a:ext uri="{FF2B5EF4-FFF2-40B4-BE49-F238E27FC236}">
                <a16:creationId xmlns:a16="http://schemas.microsoft.com/office/drawing/2014/main" id="{1C3D50B0-02F8-A1E6-8A67-C0B7034A4743}"/>
              </a:ext>
            </a:extLst>
          </p:cNvPr>
          <p:cNvSpPr>
            <a:spLocks noGrp="1"/>
          </p:cNvSpPr>
          <p:nvPr>
            <p:ph type="body" sz="quarter" idx="10"/>
          </p:nvPr>
        </p:nvSpPr>
        <p:spPr>
          <a:xfrm>
            <a:off x="841247" y="2018057"/>
            <a:ext cx="10479215" cy="4480560"/>
          </a:xfrm>
        </p:spPr>
        <p:txBody>
          <a:bodyPr vert="horz" lIns="0" tIns="0" rIns="0" bIns="0" rtlCol="0" anchor="t">
            <a:noAutofit/>
          </a:bodyPr>
          <a:lstStyle/>
          <a:p>
            <a:r>
              <a:rPr lang="en-US" sz="5000" b="1" err="1">
                <a:latin typeface="Aptos"/>
              </a:rPr>
              <a:t>Te</a:t>
            </a:r>
            <a:r>
              <a:rPr lang="en-US" sz="5000" b="1">
                <a:latin typeface="Aptos"/>
              </a:rPr>
              <a:t> </a:t>
            </a:r>
            <a:r>
              <a:rPr lang="en-US" sz="5000" b="1" err="1">
                <a:latin typeface="Aptos"/>
              </a:rPr>
              <a:t>rejat</a:t>
            </a:r>
            <a:r>
              <a:rPr lang="en-US" sz="5000" b="1">
                <a:latin typeface="Aptos"/>
              </a:rPr>
              <a:t> e </a:t>
            </a:r>
            <a:r>
              <a:rPr lang="en-US" sz="5000" b="1" err="1">
                <a:latin typeface="Aptos"/>
              </a:rPr>
              <a:t>fundit</a:t>
            </a:r>
            <a:r>
              <a:rPr lang="en-US" sz="5000" b="1">
                <a:latin typeface="Aptos"/>
              </a:rPr>
              <a:t> ne </a:t>
            </a:r>
            <a:r>
              <a:rPr lang="en-US" sz="5000" b="1" err="1">
                <a:latin typeface="Aptos"/>
              </a:rPr>
              <a:t>ProFisc</a:t>
            </a:r>
            <a:r>
              <a:rPr lang="en-US" sz="5000" b="1">
                <a:latin typeface="Aptos"/>
              </a:rPr>
              <a:t> &amp; </a:t>
            </a:r>
            <a:r>
              <a:rPr lang="en-US" sz="5000" b="1" err="1">
                <a:latin typeface="Aptos"/>
              </a:rPr>
              <a:t>Ndryshimet</a:t>
            </a:r>
            <a:r>
              <a:rPr lang="en-US" sz="5000" b="1">
                <a:latin typeface="Aptos"/>
              </a:rPr>
              <a:t> </a:t>
            </a:r>
            <a:r>
              <a:rPr lang="en-US" sz="5000" b="1" err="1">
                <a:latin typeface="Aptos"/>
              </a:rPr>
              <a:t>Legjislative</a:t>
            </a:r>
            <a:r>
              <a:rPr lang="en-US" sz="5000" b="1">
                <a:latin typeface="Aptos"/>
              </a:rPr>
              <a:t> 2026</a:t>
            </a:r>
          </a:p>
          <a:p>
            <a:pPr algn="ctr"/>
            <a:endParaRPr lang="en-US" sz="5000"/>
          </a:p>
          <a:p>
            <a:r>
              <a:rPr lang="en-US" sz="5000" b="1">
                <a:latin typeface="Aptos"/>
              </a:rPr>
              <a:t>New developments on </a:t>
            </a:r>
            <a:r>
              <a:rPr lang="en-US" sz="5000" b="1" err="1">
                <a:latin typeface="Aptos"/>
              </a:rPr>
              <a:t>Profisc</a:t>
            </a:r>
            <a:r>
              <a:rPr lang="en-US" sz="5000" b="1">
                <a:latin typeface="Aptos"/>
              </a:rPr>
              <a:t> &amp; New Legislative changes 2026 </a:t>
            </a:r>
          </a:p>
          <a:p>
            <a:endParaRPr lang="en-US"/>
          </a:p>
          <a:p>
            <a:endParaRPr lang="en-US"/>
          </a:p>
        </p:txBody>
      </p:sp>
      <p:pic>
        <p:nvPicPr>
          <p:cNvPr id="4" name="Picture 3" descr="A black and white logo&#10;&#10;AI-generated content may be incorrect.">
            <a:extLst>
              <a:ext uri="{FF2B5EF4-FFF2-40B4-BE49-F238E27FC236}">
                <a16:creationId xmlns:a16="http://schemas.microsoft.com/office/drawing/2014/main" id="{593CE31E-4A16-93E4-C312-4877505A6ACE}"/>
              </a:ext>
            </a:extLst>
          </p:cNvPr>
          <p:cNvPicPr>
            <a:picLocks noChangeAspect="1"/>
          </p:cNvPicPr>
          <p:nvPr/>
        </p:nvPicPr>
        <p:blipFill>
          <a:blip r:embed="rId2"/>
          <a:stretch>
            <a:fillRect/>
          </a:stretch>
        </p:blipFill>
        <p:spPr>
          <a:xfrm>
            <a:off x="843819" y="174014"/>
            <a:ext cx="4271596" cy="1224818"/>
          </a:xfrm>
          <a:prstGeom prst="rect">
            <a:avLst/>
          </a:prstGeom>
        </p:spPr>
      </p:pic>
    </p:spTree>
    <p:extLst>
      <p:ext uri="{BB962C8B-B14F-4D97-AF65-F5344CB8AC3E}">
        <p14:creationId xmlns:p14="http://schemas.microsoft.com/office/powerpoint/2010/main" val="1516999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06867-2216-BF20-F762-B7D83CA9D1B5}"/>
            </a:ext>
          </a:extLst>
        </p:cNvPr>
        <p:cNvGrpSpPr/>
        <p:nvPr/>
      </p:nvGrpSpPr>
      <p:grpSpPr>
        <a:xfrm>
          <a:off x="0" y="0"/>
          <a:ext cx="0" cy="0"/>
          <a:chOff x="0" y="0"/>
          <a:chExt cx="0" cy="0"/>
        </a:xfrm>
      </p:grpSpPr>
      <p:sp>
        <p:nvSpPr>
          <p:cNvPr id="33" name="Title 32">
            <a:extLst>
              <a:ext uri="{FF2B5EF4-FFF2-40B4-BE49-F238E27FC236}">
                <a16:creationId xmlns:a16="http://schemas.microsoft.com/office/drawing/2014/main" id="{BAEE5721-E202-7C74-2A61-B3CE8274C1EC}"/>
              </a:ext>
            </a:extLst>
          </p:cNvPr>
          <p:cNvSpPr>
            <a:spLocks noGrp="1"/>
          </p:cNvSpPr>
          <p:nvPr>
            <p:ph type="title"/>
          </p:nvPr>
        </p:nvSpPr>
        <p:spPr>
          <a:xfrm>
            <a:off x="405817" y="132780"/>
            <a:ext cx="11350579" cy="6047209"/>
          </a:xfrm>
        </p:spPr>
        <p:txBody>
          <a:bodyPr/>
          <a:lstStyle/>
          <a:p>
            <a:r>
              <a:rPr lang="en-US" sz="4000" b="1" err="1">
                <a:latin typeface="Aptos"/>
              </a:rPr>
              <a:t>Urdher</a:t>
            </a:r>
            <a:r>
              <a:rPr lang="en-US" sz="4000" b="1">
                <a:latin typeface="Aptos"/>
              </a:rPr>
              <a:t> </a:t>
            </a:r>
            <a:r>
              <a:rPr lang="en-US" sz="4000" b="1" err="1">
                <a:latin typeface="Aptos"/>
              </a:rPr>
              <a:t>Pagesat</a:t>
            </a:r>
            <a:r>
              <a:rPr lang="en-US" sz="4000" b="1">
                <a:latin typeface="Aptos"/>
              </a:rPr>
              <a:t> e </a:t>
            </a:r>
            <a:r>
              <a:rPr lang="en-US" sz="4000" b="1" err="1">
                <a:latin typeface="Aptos"/>
              </a:rPr>
              <a:t>Faturave</a:t>
            </a:r>
            <a:r>
              <a:rPr lang="en-US" sz="4000" b="1">
                <a:latin typeface="Aptos"/>
              </a:rPr>
              <a:t> </a:t>
            </a:r>
            <a:r>
              <a:rPr lang="en-US" sz="4000" b="1" err="1">
                <a:latin typeface="Aptos"/>
              </a:rPr>
              <a:t>te</a:t>
            </a:r>
            <a:r>
              <a:rPr lang="en-US" sz="4000" b="1">
                <a:latin typeface="Aptos"/>
              </a:rPr>
              <a:t> </a:t>
            </a:r>
            <a:r>
              <a:rPr lang="en-US" sz="4000" b="1" err="1">
                <a:latin typeface="Aptos"/>
              </a:rPr>
              <a:t>Blerjes</a:t>
            </a:r>
            <a:br>
              <a:rPr lang="en-US" sz="4000" b="1">
                <a:latin typeface="Aptos"/>
              </a:rPr>
            </a:br>
            <a:br>
              <a:rPr lang="en-US" sz="4000" b="1">
                <a:latin typeface="Aptos"/>
              </a:rPr>
            </a:br>
            <a:r>
              <a:rPr lang="en-US" sz="1600">
                <a:latin typeface="Aptos Light"/>
              </a:rPr>
              <a:t>Ju </a:t>
            </a:r>
            <a:r>
              <a:rPr lang="en-US" sz="1600" err="1">
                <a:latin typeface="Aptos Light"/>
              </a:rPr>
              <a:t>mund</a:t>
            </a:r>
            <a:r>
              <a:rPr lang="en-US" sz="1600">
                <a:latin typeface="Aptos Light"/>
              </a:rPr>
              <a:t> </a:t>
            </a:r>
            <a:r>
              <a:rPr lang="en-US" sz="1600" err="1">
                <a:latin typeface="Aptos Light"/>
              </a:rPr>
              <a:t>te</a:t>
            </a:r>
            <a:r>
              <a:rPr lang="en-US" sz="1600">
                <a:latin typeface="Aptos Light"/>
              </a:rPr>
              <a:t> </a:t>
            </a:r>
            <a:r>
              <a:rPr lang="en-US" sz="1600" err="1">
                <a:latin typeface="Aptos Light"/>
              </a:rPr>
              <a:t>inicioni</a:t>
            </a:r>
            <a:r>
              <a:rPr lang="en-US" sz="1600">
                <a:latin typeface="Aptos Light"/>
              </a:rPr>
              <a:t> </a:t>
            </a:r>
            <a:r>
              <a:rPr lang="en-US" sz="1600" err="1">
                <a:latin typeface="Aptos Light"/>
              </a:rPr>
              <a:t>direkt</a:t>
            </a:r>
            <a:r>
              <a:rPr lang="en-US" sz="1600">
                <a:latin typeface="Aptos Light"/>
              </a:rPr>
              <a:t> ne </a:t>
            </a:r>
            <a:r>
              <a:rPr lang="en-US" sz="1600" err="1">
                <a:latin typeface="Aptos Light"/>
              </a:rPr>
              <a:t>ProFisc</a:t>
            </a:r>
            <a:r>
              <a:rPr lang="en-US" sz="1600">
                <a:latin typeface="Aptos Light"/>
              </a:rPr>
              <a:t> </a:t>
            </a:r>
            <a:r>
              <a:rPr lang="en-US" sz="1600" b="1" err="1">
                <a:latin typeface="Aptos Light"/>
              </a:rPr>
              <a:t>Urdher</a:t>
            </a:r>
            <a:r>
              <a:rPr lang="en-US" sz="1600" b="1">
                <a:latin typeface="Aptos Light"/>
              </a:rPr>
              <a:t> </a:t>
            </a:r>
            <a:r>
              <a:rPr lang="en-US" sz="1600" b="1" err="1">
                <a:latin typeface="Aptos Light"/>
              </a:rPr>
              <a:t>Pagesa</a:t>
            </a:r>
            <a:r>
              <a:rPr lang="en-US" sz="1600" b="1">
                <a:latin typeface="Aptos Light"/>
              </a:rPr>
              <a:t> </a:t>
            </a:r>
            <a:r>
              <a:rPr lang="en-US" sz="1600" b="1" err="1">
                <a:latin typeface="Aptos Light"/>
              </a:rPr>
              <a:t>drejt</a:t>
            </a:r>
            <a:r>
              <a:rPr lang="en-US" sz="1600" b="1">
                <a:latin typeface="Aptos Light"/>
              </a:rPr>
              <a:t> BKT</a:t>
            </a:r>
            <a:r>
              <a:rPr lang="en-US" sz="1600">
                <a:latin typeface="Aptos Light"/>
              </a:rPr>
              <a:t> per </a:t>
            </a:r>
            <a:r>
              <a:rPr lang="en-US" sz="1600" err="1">
                <a:latin typeface="Aptos Light"/>
              </a:rPr>
              <a:t>faturat</a:t>
            </a:r>
            <a:r>
              <a:rPr lang="en-US" sz="1600">
                <a:latin typeface="Aptos Light"/>
              </a:rPr>
              <a:t> </a:t>
            </a:r>
            <a:r>
              <a:rPr lang="en-US" sz="1600" err="1">
                <a:latin typeface="Aptos Light"/>
              </a:rPr>
              <a:t>tuaja</a:t>
            </a:r>
            <a:r>
              <a:rPr lang="en-US" sz="1600">
                <a:latin typeface="Aptos Light"/>
              </a:rPr>
              <a:t> </a:t>
            </a:r>
            <a:r>
              <a:rPr lang="en-US" sz="1600" err="1">
                <a:latin typeface="Aptos Light"/>
              </a:rPr>
              <a:t>te</a:t>
            </a:r>
            <a:r>
              <a:rPr lang="en-US" sz="1600">
                <a:latin typeface="Aptos Light"/>
              </a:rPr>
              <a:t> </a:t>
            </a:r>
            <a:r>
              <a:rPr lang="en-US" sz="1600" err="1">
                <a:latin typeface="Aptos Light"/>
              </a:rPr>
              <a:t>blerjes</a:t>
            </a:r>
            <a:r>
              <a:rPr lang="en-US" sz="1600">
                <a:latin typeface="Aptos Light"/>
              </a:rPr>
              <a:t> (</a:t>
            </a:r>
            <a:r>
              <a:rPr lang="en-US" sz="1600" err="1">
                <a:latin typeface="Aptos Light"/>
              </a:rPr>
              <a:t>elektronike</a:t>
            </a:r>
            <a:r>
              <a:rPr lang="en-US" sz="1600">
                <a:latin typeface="Aptos Light"/>
              </a:rPr>
              <a:t> </a:t>
            </a:r>
            <a:r>
              <a:rPr lang="en-US" sz="1600" err="1">
                <a:latin typeface="Aptos Light"/>
              </a:rPr>
              <a:t>ose</a:t>
            </a:r>
            <a:r>
              <a:rPr lang="en-US" sz="1600">
                <a:latin typeface="Aptos Light"/>
              </a:rPr>
              <a:t> jo).</a:t>
            </a:r>
            <a:br>
              <a:rPr lang="en-US" sz="1600" b="1">
                <a:latin typeface="Aptos Light"/>
              </a:rPr>
            </a:br>
            <a:br>
              <a:rPr lang="en-US" sz="1600" b="1">
                <a:latin typeface="Aptos Light"/>
              </a:rPr>
            </a:br>
            <a:r>
              <a:rPr lang="en-US" sz="1600">
                <a:latin typeface="Aptos Light"/>
              </a:rPr>
              <a:t>Per </a:t>
            </a:r>
            <a:r>
              <a:rPr lang="en-US" sz="1600" err="1">
                <a:latin typeface="Aptos Light"/>
              </a:rPr>
              <a:t>kete</a:t>
            </a:r>
            <a:r>
              <a:rPr lang="en-US" sz="1600">
                <a:latin typeface="Aptos Light"/>
              </a:rPr>
              <a:t> </a:t>
            </a:r>
            <a:r>
              <a:rPr lang="en-US" sz="1600" err="1">
                <a:latin typeface="Aptos Light"/>
              </a:rPr>
              <a:t>qellim</a:t>
            </a:r>
            <a:r>
              <a:rPr lang="en-US" sz="1600">
                <a:latin typeface="Aptos Light"/>
              </a:rPr>
              <a:t>: </a:t>
            </a:r>
            <a:br>
              <a:rPr lang="en-US" sz="1600" b="1">
                <a:latin typeface="Aptos Light"/>
              </a:rPr>
            </a:br>
            <a:r>
              <a:rPr lang="en-US" sz="1600">
                <a:latin typeface="Aptos Light"/>
              </a:rPr>
              <a:t>1. </a:t>
            </a:r>
            <a:r>
              <a:rPr lang="en-US" sz="1600" err="1">
                <a:latin typeface="Aptos Light"/>
              </a:rPr>
              <a:t>ProFisc</a:t>
            </a:r>
            <a:r>
              <a:rPr lang="en-US" sz="1600">
                <a:latin typeface="Aptos Light"/>
              </a:rPr>
              <a:t> </a:t>
            </a:r>
            <a:r>
              <a:rPr lang="en-US" sz="1600" err="1">
                <a:latin typeface="Aptos Light"/>
              </a:rPr>
              <a:t>mundeson</a:t>
            </a:r>
            <a:r>
              <a:rPr lang="en-US" sz="1600">
                <a:latin typeface="Aptos Light"/>
              </a:rPr>
              <a:t> </a:t>
            </a:r>
            <a:r>
              <a:rPr lang="en-US" sz="1600" err="1">
                <a:latin typeface="Aptos Light"/>
              </a:rPr>
              <a:t>ruajtjen</a:t>
            </a:r>
            <a:r>
              <a:rPr lang="en-US" sz="1600">
                <a:latin typeface="Aptos Light"/>
              </a:rPr>
              <a:t> e </a:t>
            </a:r>
            <a:r>
              <a:rPr lang="en-US" sz="1600" err="1">
                <a:latin typeface="Aptos Light"/>
              </a:rPr>
              <a:t>te</a:t>
            </a:r>
            <a:r>
              <a:rPr lang="en-US" sz="1600">
                <a:latin typeface="Aptos Light"/>
              </a:rPr>
              <a:t> </a:t>
            </a:r>
            <a:r>
              <a:rPr lang="en-US" sz="1600" err="1">
                <a:latin typeface="Aptos Light"/>
              </a:rPr>
              <a:t>dhenave</a:t>
            </a:r>
            <a:r>
              <a:rPr lang="en-US" sz="1600">
                <a:latin typeface="Aptos Light"/>
              </a:rPr>
              <a:t> </a:t>
            </a:r>
            <a:r>
              <a:rPr lang="en-US" sz="1600" err="1">
                <a:latin typeface="Aptos Light"/>
              </a:rPr>
              <a:t>te</a:t>
            </a:r>
            <a:r>
              <a:rPr lang="en-US" sz="1600">
                <a:latin typeface="Aptos Light"/>
              </a:rPr>
              <a:t> </a:t>
            </a:r>
            <a:r>
              <a:rPr lang="en-US" sz="1600" err="1">
                <a:latin typeface="Aptos Light"/>
              </a:rPr>
              <a:t>furnitoreve</a:t>
            </a:r>
            <a:r>
              <a:rPr lang="en-US" sz="1600">
                <a:latin typeface="Aptos Light"/>
              </a:rPr>
              <a:t> </a:t>
            </a:r>
            <a:r>
              <a:rPr lang="en-US" sz="1600" err="1">
                <a:latin typeface="Aptos Light"/>
              </a:rPr>
              <a:t>tuaj</a:t>
            </a:r>
            <a:r>
              <a:rPr lang="en-US" sz="1600">
                <a:latin typeface="Aptos Light"/>
              </a:rPr>
              <a:t>.</a:t>
            </a:r>
            <a:br>
              <a:rPr lang="en-US" sz="1600">
                <a:latin typeface="Aptos Light"/>
              </a:rPr>
            </a:br>
            <a:r>
              <a:rPr lang="en-US" sz="1600">
                <a:latin typeface="Aptos Light"/>
              </a:rPr>
              <a:t>2. Ju </a:t>
            </a:r>
            <a:r>
              <a:rPr lang="en-US" sz="1600" err="1">
                <a:latin typeface="Aptos Light"/>
              </a:rPr>
              <a:t>mund</a:t>
            </a:r>
            <a:r>
              <a:rPr lang="en-US" sz="1600">
                <a:latin typeface="Aptos Light"/>
              </a:rPr>
              <a:t> </a:t>
            </a:r>
            <a:r>
              <a:rPr lang="en-US" sz="1600" err="1">
                <a:latin typeface="Aptos Light"/>
              </a:rPr>
              <a:t>te</a:t>
            </a:r>
            <a:r>
              <a:rPr lang="en-US" sz="1600">
                <a:latin typeface="Aptos Light"/>
              </a:rPr>
              <a:t> </a:t>
            </a:r>
            <a:r>
              <a:rPr lang="en-US" sz="1600" err="1">
                <a:latin typeface="Aptos Light"/>
              </a:rPr>
              <a:t>zgjidhni</a:t>
            </a:r>
            <a:r>
              <a:rPr lang="en-US" sz="1600">
                <a:latin typeface="Aptos Light"/>
              </a:rPr>
              <a:t> </a:t>
            </a:r>
            <a:r>
              <a:rPr lang="en-US" sz="1600" err="1">
                <a:latin typeface="Aptos Light"/>
              </a:rPr>
              <a:t>direkt</a:t>
            </a:r>
            <a:r>
              <a:rPr lang="en-US" sz="1600">
                <a:latin typeface="Aptos Light"/>
              </a:rPr>
              <a:t> </a:t>
            </a:r>
            <a:r>
              <a:rPr lang="en-US" sz="1600" err="1">
                <a:latin typeface="Aptos Light"/>
              </a:rPr>
              <a:t>nga</a:t>
            </a:r>
            <a:r>
              <a:rPr lang="en-US" sz="1600">
                <a:latin typeface="Aptos Light"/>
              </a:rPr>
              <a:t> </a:t>
            </a:r>
            <a:r>
              <a:rPr lang="en-US" sz="1600" err="1">
                <a:latin typeface="Aptos Light"/>
              </a:rPr>
              <a:t>menuja</a:t>
            </a:r>
            <a:r>
              <a:rPr lang="en-US" sz="1600">
                <a:latin typeface="Aptos Light"/>
              </a:rPr>
              <a:t> </a:t>
            </a:r>
            <a:r>
              <a:rPr lang="en-US" sz="1600" b="1" err="1">
                <a:latin typeface="Aptos Light"/>
              </a:rPr>
              <a:t>Faturat</a:t>
            </a:r>
            <a:r>
              <a:rPr lang="en-US" sz="1600" b="1">
                <a:latin typeface="Aptos Light"/>
              </a:rPr>
              <a:t> e </a:t>
            </a:r>
            <a:r>
              <a:rPr lang="en-US" sz="1600" b="1" err="1">
                <a:latin typeface="Aptos Light"/>
              </a:rPr>
              <a:t>Blerjes</a:t>
            </a:r>
            <a:r>
              <a:rPr lang="en-US" sz="1600">
                <a:latin typeface="Aptos Light"/>
              </a:rPr>
              <a:t> </a:t>
            </a:r>
            <a:r>
              <a:rPr lang="en-US" sz="1600" err="1">
                <a:latin typeface="Aptos Light"/>
              </a:rPr>
              <a:t>faturat</a:t>
            </a:r>
            <a:r>
              <a:rPr lang="en-US" sz="1600">
                <a:latin typeface="Aptos Light"/>
              </a:rPr>
              <a:t> </a:t>
            </a:r>
            <a:r>
              <a:rPr lang="en-US" sz="1600" err="1">
                <a:latin typeface="Aptos Light"/>
              </a:rPr>
              <a:t>qe</a:t>
            </a:r>
            <a:r>
              <a:rPr lang="en-US" sz="1600">
                <a:latin typeface="Aptos Light"/>
              </a:rPr>
              <a:t> </a:t>
            </a:r>
            <a:r>
              <a:rPr lang="en-US" sz="1600" err="1">
                <a:latin typeface="Aptos Light"/>
              </a:rPr>
              <a:t>doni</a:t>
            </a:r>
            <a:r>
              <a:rPr lang="en-US" sz="1600">
                <a:latin typeface="Aptos Light"/>
              </a:rPr>
              <a:t> </a:t>
            </a:r>
            <a:r>
              <a:rPr lang="en-US" sz="1600" err="1">
                <a:latin typeface="Aptos Light"/>
              </a:rPr>
              <a:t>te</a:t>
            </a:r>
            <a:r>
              <a:rPr lang="en-US" sz="1600">
                <a:latin typeface="Aptos Light"/>
              </a:rPr>
              <a:t> </a:t>
            </a:r>
            <a:r>
              <a:rPr lang="en-US" sz="1600" err="1">
                <a:latin typeface="Aptos Light"/>
              </a:rPr>
              <a:t>pagoni</a:t>
            </a:r>
            <a:r>
              <a:rPr lang="en-US" sz="1600">
                <a:latin typeface="Aptos Light"/>
              </a:rPr>
              <a:t>.</a:t>
            </a:r>
            <a:br>
              <a:rPr lang="en-US" sz="1600">
                <a:latin typeface="Aptos Light"/>
              </a:rPr>
            </a:br>
            <a:r>
              <a:rPr lang="en-US" sz="1600">
                <a:latin typeface="Aptos Light"/>
              </a:rPr>
              <a:t>3. Draft </a:t>
            </a:r>
            <a:r>
              <a:rPr lang="en-US" sz="1600" err="1">
                <a:latin typeface="Aptos Light"/>
              </a:rPr>
              <a:t>Urdher</a:t>
            </a:r>
            <a:r>
              <a:rPr lang="en-US" sz="1600">
                <a:latin typeface="Aptos Light"/>
              </a:rPr>
              <a:t> </a:t>
            </a:r>
            <a:r>
              <a:rPr lang="en-US" sz="1600" err="1">
                <a:latin typeface="Aptos Light"/>
              </a:rPr>
              <a:t>Pagesa</a:t>
            </a:r>
            <a:r>
              <a:rPr lang="en-US" sz="1600">
                <a:latin typeface="Aptos Light"/>
              </a:rPr>
              <a:t> </a:t>
            </a:r>
            <a:r>
              <a:rPr lang="en-US" sz="1600" err="1">
                <a:latin typeface="Aptos Light"/>
              </a:rPr>
              <a:t>krijohet</a:t>
            </a:r>
            <a:r>
              <a:rPr lang="en-US" sz="1600">
                <a:latin typeface="Aptos Light"/>
              </a:rPr>
              <a:t> </a:t>
            </a:r>
            <a:r>
              <a:rPr lang="en-US" sz="1600" err="1">
                <a:latin typeface="Aptos Light"/>
              </a:rPr>
              <a:t>menjehere</a:t>
            </a:r>
            <a:r>
              <a:rPr lang="en-US" sz="1600">
                <a:latin typeface="Aptos Light"/>
              </a:rPr>
              <a:t> duke </a:t>
            </a:r>
            <a:r>
              <a:rPr lang="en-US" sz="1600" err="1">
                <a:latin typeface="Aptos Light"/>
              </a:rPr>
              <a:t>paraplotesuar</a:t>
            </a:r>
            <a:r>
              <a:rPr lang="en-US" sz="1600">
                <a:latin typeface="Aptos Light"/>
              </a:rPr>
              <a:t> </a:t>
            </a:r>
            <a:r>
              <a:rPr lang="en-US" sz="1600" err="1">
                <a:latin typeface="Aptos Light"/>
              </a:rPr>
              <a:t>te</a:t>
            </a:r>
            <a:r>
              <a:rPr lang="en-US" sz="1600">
                <a:latin typeface="Aptos Light"/>
              </a:rPr>
              <a:t> </a:t>
            </a:r>
            <a:r>
              <a:rPr lang="en-US" sz="1600" err="1">
                <a:latin typeface="Aptos Light"/>
              </a:rPr>
              <a:t>gjitha</a:t>
            </a:r>
            <a:r>
              <a:rPr lang="en-US" sz="1600">
                <a:latin typeface="Aptos Light"/>
              </a:rPr>
              <a:t> </a:t>
            </a:r>
            <a:r>
              <a:rPr lang="en-US" sz="1600" err="1">
                <a:latin typeface="Aptos Light"/>
              </a:rPr>
              <a:t>te</a:t>
            </a:r>
            <a:r>
              <a:rPr lang="en-US" sz="1600">
                <a:latin typeface="Aptos Light"/>
              </a:rPr>
              <a:t> </a:t>
            </a:r>
            <a:r>
              <a:rPr lang="en-US" sz="1600" err="1">
                <a:latin typeface="Aptos Light"/>
              </a:rPr>
              <a:t>dhenat</a:t>
            </a:r>
            <a:r>
              <a:rPr lang="en-US" sz="1600">
                <a:latin typeface="Aptos Light"/>
              </a:rPr>
              <a:t> e </a:t>
            </a:r>
            <a:r>
              <a:rPr lang="en-US" sz="1600" err="1">
                <a:latin typeface="Aptos Light"/>
              </a:rPr>
              <a:t>ekstraktuara</a:t>
            </a:r>
            <a:r>
              <a:rPr lang="en-US" sz="1600">
                <a:latin typeface="Aptos Light"/>
              </a:rPr>
              <a:t> </a:t>
            </a:r>
            <a:r>
              <a:rPr lang="en-US" sz="1600" err="1">
                <a:latin typeface="Aptos Light"/>
              </a:rPr>
              <a:t>nga</a:t>
            </a:r>
            <a:r>
              <a:rPr lang="en-US" sz="1600">
                <a:latin typeface="Aptos Light"/>
              </a:rPr>
              <a:t> </a:t>
            </a:r>
            <a:r>
              <a:rPr lang="en-US" sz="1600" err="1">
                <a:latin typeface="Aptos Light"/>
              </a:rPr>
              <a:t>vete</a:t>
            </a:r>
            <a:r>
              <a:rPr lang="en-US" sz="1600">
                <a:latin typeface="Aptos Light"/>
              </a:rPr>
              <a:t> </a:t>
            </a:r>
            <a:r>
              <a:rPr lang="en-US" sz="1600" err="1">
                <a:latin typeface="Aptos Light"/>
              </a:rPr>
              <a:t>faturat</a:t>
            </a:r>
            <a:r>
              <a:rPr lang="en-US" sz="1600">
                <a:latin typeface="Aptos Light"/>
              </a:rPr>
              <a:t>.</a:t>
            </a:r>
            <a:br>
              <a:rPr lang="en-US" sz="1600">
                <a:latin typeface="Aptos Light"/>
              </a:rPr>
            </a:br>
            <a:r>
              <a:rPr lang="en-US" sz="1600">
                <a:latin typeface="Aptos Light"/>
              </a:rPr>
              <a:t>4. </a:t>
            </a:r>
            <a:r>
              <a:rPr lang="en-US" sz="1600" err="1">
                <a:latin typeface="Aptos Light"/>
              </a:rPr>
              <a:t>Urdher</a:t>
            </a:r>
            <a:r>
              <a:rPr lang="en-US" sz="1600">
                <a:latin typeface="Aptos Light"/>
              </a:rPr>
              <a:t> </a:t>
            </a:r>
            <a:r>
              <a:rPr lang="en-US" sz="1600" err="1">
                <a:latin typeface="Aptos Light"/>
              </a:rPr>
              <a:t>Pagesa</a:t>
            </a:r>
            <a:r>
              <a:rPr lang="en-US" sz="1600">
                <a:latin typeface="Aptos Light"/>
              </a:rPr>
              <a:t> e </a:t>
            </a:r>
            <a:r>
              <a:rPr lang="en-US" sz="1600" err="1">
                <a:latin typeface="Aptos Light"/>
              </a:rPr>
              <a:t>aprovuar</a:t>
            </a:r>
            <a:r>
              <a:rPr lang="en-US" sz="1600">
                <a:latin typeface="Aptos Light"/>
              </a:rPr>
              <a:t> ne </a:t>
            </a:r>
            <a:r>
              <a:rPr lang="en-US" sz="1600" b="1" err="1">
                <a:latin typeface="Aptos Light"/>
              </a:rPr>
              <a:t>ProFisc</a:t>
            </a:r>
            <a:r>
              <a:rPr lang="en-US" sz="1600" b="1">
                <a:latin typeface="Aptos Light"/>
              </a:rPr>
              <a:t> </a:t>
            </a:r>
            <a:r>
              <a:rPr lang="en-US" sz="1600" err="1">
                <a:latin typeface="Aptos Light"/>
              </a:rPr>
              <a:t>dergohet</a:t>
            </a:r>
            <a:r>
              <a:rPr lang="en-US" sz="1600">
                <a:latin typeface="Aptos Light"/>
              </a:rPr>
              <a:t> </a:t>
            </a:r>
            <a:r>
              <a:rPr lang="en-US" sz="1600" err="1">
                <a:latin typeface="Aptos Light"/>
              </a:rPr>
              <a:t>drejt</a:t>
            </a:r>
            <a:r>
              <a:rPr lang="en-US" sz="1600">
                <a:latin typeface="Aptos Light"/>
              </a:rPr>
              <a:t> </a:t>
            </a:r>
            <a:r>
              <a:rPr lang="en-US" sz="1600" b="1">
                <a:latin typeface="Aptos Light"/>
              </a:rPr>
              <a:t>BKT  </a:t>
            </a:r>
            <a:r>
              <a:rPr lang="en-US" sz="1600" err="1">
                <a:latin typeface="Aptos Light"/>
              </a:rPr>
              <a:t>nepermejt</a:t>
            </a:r>
            <a:r>
              <a:rPr lang="en-US" sz="1600">
                <a:latin typeface="Aptos Light"/>
              </a:rPr>
              <a:t> </a:t>
            </a:r>
            <a:r>
              <a:rPr lang="en-US" sz="1600" b="1">
                <a:latin typeface="Aptos Light"/>
              </a:rPr>
              <a:t>Web Service-</a:t>
            </a:r>
            <a:r>
              <a:rPr lang="en-US" sz="1600" b="1" err="1">
                <a:latin typeface="Aptos Light"/>
              </a:rPr>
              <a:t>ve</a:t>
            </a:r>
            <a:r>
              <a:rPr lang="en-US" sz="1600" b="1">
                <a:latin typeface="Aptos Light"/>
              </a:rPr>
              <a:t> </a:t>
            </a:r>
            <a:r>
              <a:rPr lang="en-US" sz="1600" err="1">
                <a:latin typeface="Aptos Light"/>
              </a:rPr>
              <a:t>te</a:t>
            </a:r>
            <a:r>
              <a:rPr lang="en-US" sz="1600">
                <a:latin typeface="Aptos Light"/>
              </a:rPr>
              <a:t> </a:t>
            </a:r>
            <a:r>
              <a:rPr lang="en-US" sz="1600" err="1">
                <a:latin typeface="Aptos Light"/>
              </a:rPr>
              <a:t>ngritura</a:t>
            </a:r>
            <a:r>
              <a:rPr lang="en-US" sz="1600">
                <a:latin typeface="Aptos Light"/>
              </a:rPr>
              <a:t> per </a:t>
            </a:r>
            <a:r>
              <a:rPr lang="en-US" sz="1600" err="1">
                <a:latin typeface="Aptos Light"/>
              </a:rPr>
              <a:t>kete</a:t>
            </a:r>
            <a:r>
              <a:rPr lang="en-US" sz="1600">
                <a:latin typeface="Aptos Light"/>
              </a:rPr>
              <a:t> </a:t>
            </a:r>
            <a:r>
              <a:rPr lang="en-US" sz="1600" err="1">
                <a:latin typeface="Aptos Light"/>
              </a:rPr>
              <a:t>qellim</a:t>
            </a:r>
            <a:r>
              <a:rPr lang="en-US" sz="1600">
                <a:latin typeface="Aptos Light"/>
              </a:rPr>
              <a:t>.</a:t>
            </a:r>
            <a:br>
              <a:rPr lang="en-US" sz="1600"/>
            </a:br>
            <a:r>
              <a:rPr lang="en-US" sz="1600"/>
              <a:t>5. Ne </a:t>
            </a:r>
            <a:r>
              <a:rPr lang="en-US" sz="1600" err="1"/>
              <a:t>llogarine</a:t>
            </a:r>
            <a:r>
              <a:rPr lang="en-US" sz="1600"/>
              <a:t> </a:t>
            </a:r>
            <a:r>
              <a:rPr lang="en-US" sz="1600" b="1"/>
              <a:t>E-Banking</a:t>
            </a:r>
            <a:r>
              <a:rPr lang="en-US" sz="1600"/>
              <a:t>  </a:t>
            </a:r>
            <a:r>
              <a:rPr lang="en-US" sz="1600" err="1"/>
              <a:t>te</a:t>
            </a:r>
            <a:r>
              <a:rPr lang="en-US" sz="1600"/>
              <a:t> </a:t>
            </a:r>
            <a:r>
              <a:rPr lang="en-US" sz="1600" err="1"/>
              <a:t>subjektit</a:t>
            </a:r>
            <a:r>
              <a:rPr lang="en-US" sz="1600"/>
              <a:t> </a:t>
            </a:r>
            <a:r>
              <a:rPr lang="en-US" sz="1600" err="1"/>
              <a:t>Urdher</a:t>
            </a:r>
            <a:r>
              <a:rPr lang="en-US" sz="1600"/>
              <a:t> </a:t>
            </a:r>
            <a:r>
              <a:rPr lang="en-US" sz="1600" err="1"/>
              <a:t>Pagesa</a:t>
            </a:r>
            <a:r>
              <a:rPr lang="en-US" sz="1600"/>
              <a:t> </a:t>
            </a:r>
            <a:r>
              <a:rPr lang="en-US" sz="1600" err="1"/>
              <a:t>gjendet</a:t>
            </a:r>
            <a:r>
              <a:rPr lang="en-US" sz="1600"/>
              <a:t> ne </a:t>
            </a:r>
            <a:r>
              <a:rPr lang="en-US" sz="1600" err="1"/>
              <a:t>menune</a:t>
            </a:r>
            <a:r>
              <a:rPr lang="en-US" sz="1600"/>
              <a:t> </a:t>
            </a:r>
            <a:r>
              <a:rPr lang="en-US" sz="1600" b="1" err="1"/>
              <a:t>Transaksionet</a:t>
            </a:r>
            <a:r>
              <a:rPr lang="en-US" sz="1600" b="1"/>
              <a:t> </a:t>
            </a:r>
            <a:r>
              <a:rPr lang="en-US" sz="1600" b="1" err="1"/>
              <a:t>fiskale</a:t>
            </a:r>
            <a:r>
              <a:rPr lang="en-US" sz="1600" b="1"/>
              <a:t> ne </a:t>
            </a:r>
            <a:r>
              <a:rPr lang="en-US" sz="1600" b="1" err="1"/>
              <a:t>pritje</a:t>
            </a:r>
            <a:br>
              <a:rPr lang="en-US" sz="1600"/>
            </a:br>
            <a:r>
              <a:rPr lang="en-US" sz="1600"/>
              <a:t>6. </a:t>
            </a:r>
            <a:r>
              <a:rPr lang="en-US" sz="1600" err="1"/>
              <a:t>Perdoruesi</a:t>
            </a:r>
            <a:r>
              <a:rPr lang="en-US" sz="1600"/>
              <a:t> ne E-Banking </a:t>
            </a:r>
            <a:r>
              <a:rPr lang="en-US" sz="1600" err="1"/>
              <a:t>aprovon</a:t>
            </a:r>
            <a:r>
              <a:rPr lang="en-US" sz="1600"/>
              <a:t> apo </a:t>
            </a:r>
            <a:r>
              <a:rPr lang="en-US" sz="1600" err="1"/>
              <a:t>refuzon</a:t>
            </a:r>
            <a:r>
              <a:rPr lang="en-US" sz="1600"/>
              <a:t> </a:t>
            </a:r>
            <a:r>
              <a:rPr lang="en-US" sz="1600" err="1"/>
              <a:t>pagesen</a:t>
            </a:r>
            <a:r>
              <a:rPr lang="en-US" sz="1600"/>
              <a:t>.</a:t>
            </a:r>
            <a:br>
              <a:rPr lang="en-US" sz="1600"/>
            </a:br>
            <a:r>
              <a:rPr lang="en-US" sz="1600">
                <a:latin typeface="Aptos Light"/>
              </a:rPr>
              <a:t>7. </a:t>
            </a:r>
            <a:r>
              <a:rPr lang="en-US" sz="1600" err="1">
                <a:latin typeface="Aptos Light"/>
              </a:rPr>
              <a:t>Statusi</a:t>
            </a:r>
            <a:r>
              <a:rPr lang="en-US" sz="1600">
                <a:latin typeface="Aptos Light"/>
              </a:rPr>
              <a:t> </a:t>
            </a:r>
            <a:r>
              <a:rPr lang="en-US" sz="1600" err="1">
                <a:latin typeface="Aptos Light"/>
              </a:rPr>
              <a:t>i</a:t>
            </a:r>
            <a:r>
              <a:rPr lang="en-US" sz="1600">
                <a:latin typeface="Aptos Light"/>
              </a:rPr>
              <a:t> </a:t>
            </a:r>
            <a:r>
              <a:rPr lang="en-US" sz="1600" err="1">
                <a:latin typeface="Aptos Light"/>
              </a:rPr>
              <a:t>Urdher</a:t>
            </a:r>
            <a:r>
              <a:rPr lang="en-US" sz="1600">
                <a:latin typeface="Aptos Light"/>
              </a:rPr>
              <a:t> </a:t>
            </a:r>
            <a:r>
              <a:rPr lang="en-US" sz="1600" err="1">
                <a:latin typeface="Aptos Light"/>
              </a:rPr>
              <a:t>Pageses</a:t>
            </a:r>
            <a:r>
              <a:rPr lang="en-US" sz="1600">
                <a:latin typeface="Aptos Light"/>
              </a:rPr>
              <a:t> </a:t>
            </a:r>
            <a:r>
              <a:rPr lang="en-US" sz="1600" err="1">
                <a:latin typeface="Aptos Light"/>
              </a:rPr>
              <a:t>perditesohet</a:t>
            </a:r>
            <a:r>
              <a:rPr lang="en-US" sz="1600">
                <a:latin typeface="Aptos Light"/>
              </a:rPr>
              <a:t> ne </a:t>
            </a:r>
            <a:r>
              <a:rPr lang="en-US" sz="1600" err="1">
                <a:latin typeface="Aptos Light"/>
              </a:rPr>
              <a:t>kohe</a:t>
            </a:r>
            <a:r>
              <a:rPr lang="en-US" sz="1600">
                <a:latin typeface="Aptos Light"/>
              </a:rPr>
              <a:t> </a:t>
            </a:r>
            <a:r>
              <a:rPr lang="en-US" sz="1600" err="1">
                <a:latin typeface="Aptos Light"/>
              </a:rPr>
              <a:t>reale</a:t>
            </a:r>
            <a:r>
              <a:rPr lang="en-US" sz="1600">
                <a:latin typeface="Aptos Light"/>
              </a:rPr>
              <a:t> </a:t>
            </a:r>
            <a:r>
              <a:rPr lang="en-US" sz="1600" err="1">
                <a:latin typeface="Aptos Light"/>
              </a:rPr>
              <a:t>nga</a:t>
            </a:r>
            <a:r>
              <a:rPr lang="en-US" sz="1600">
                <a:latin typeface="Aptos Light"/>
              </a:rPr>
              <a:t> </a:t>
            </a:r>
            <a:r>
              <a:rPr lang="en-US" sz="1600" b="1">
                <a:latin typeface="Aptos Light"/>
              </a:rPr>
              <a:t>BKT </a:t>
            </a:r>
            <a:r>
              <a:rPr lang="en-US" sz="1600" err="1">
                <a:latin typeface="Aptos Light"/>
              </a:rPr>
              <a:t>drejt</a:t>
            </a:r>
            <a:r>
              <a:rPr lang="en-US" sz="1600">
                <a:latin typeface="Aptos Light"/>
              </a:rPr>
              <a:t> </a:t>
            </a:r>
            <a:r>
              <a:rPr lang="en-US" sz="1600" b="1" err="1">
                <a:latin typeface="Aptos Light"/>
              </a:rPr>
              <a:t>ProFisc</a:t>
            </a:r>
            <a:r>
              <a:rPr lang="en-US" sz="1600" b="1">
                <a:latin typeface="Aptos Light"/>
              </a:rPr>
              <a:t> </a:t>
            </a:r>
            <a:r>
              <a:rPr lang="en-US" sz="1600">
                <a:latin typeface="Aptos Light"/>
              </a:rPr>
              <a:t>duke </a:t>
            </a:r>
            <a:r>
              <a:rPr lang="en-US" sz="1600" err="1">
                <a:latin typeface="Aptos Light"/>
              </a:rPr>
              <a:t>paraqitur</a:t>
            </a:r>
            <a:r>
              <a:rPr lang="en-US" sz="1600">
                <a:latin typeface="Aptos Light"/>
              </a:rPr>
              <a:t> </a:t>
            </a:r>
            <a:r>
              <a:rPr lang="en-US" sz="1600" err="1">
                <a:latin typeface="Aptos Light"/>
              </a:rPr>
              <a:t>edhe</a:t>
            </a:r>
            <a:r>
              <a:rPr lang="en-US" sz="1600">
                <a:latin typeface="Aptos Light"/>
              </a:rPr>
              <a:t> </a:t>
            </a:r>
            <a:r>
              <a:rPr lang="en-US" sz="1600" err="1">
                <a:latin typeface="Aptos Light"/>
              </a:rPr>
              <a:t>te</a:t>
            </a:r>
            <a:r>
              <a:rPr lang="en-US" sz="1600">
                <a:latin typeface="Aptos Light"/>
              </a:rPr>
              <a:t> </a:t>
            </a:r>
            <a:r>
              <a:rPr lang="en-US" sz="1600" err="1">
                <a:latin typeface="Aptos Light"/>
              </a:rPr>
              <a:t>dhenat</a:t>
            </a:r>
            <a:r>
              <a:rPr lang="en-US" sz="1600">
                <a:latin typeface="Aptos Light"/>
              </a:rPr>
              <a:t> e </a:t>
            </a:r>
            <a:r>
              <a:rPr lang="en-US" sz="1600" err="1">
                <a:latin typeface="Aptos Light"/>
              </a:rPr>
              <a:t>transaksionit</a:t>
            </a:r>
            <a:r>
              <a:rPr lang="en-US" sz="1600">
                <a:latin typeface="Aptos Light"/>
              </a:rPr>
              <a:t> ne BKT (</a:t>
            </a:r>
            <a:r>
              <a:rPr lang="en-US" sz="1600" err="1">
                <a:latin typeface="Aptos Light"/>
              </a:rPr>
              <a:t>numer</a:t>
            </a:r>
            <a:r>
              <a:rPr lang="en-US" sz="1600">
                <a:latin typeface="Aptos Light"/>
              </a:rPr>
              <a:t> / date).</a:t>
            </a:r>
            <a:br>
              <a:rPr lang="en-US" sz="1600"/>
            </a:br>
            <a:br>
              <a:rPr lang="en-US" sz="1600"/>
            </a:br>
            <a:r>
              <a:rPr lang="en-US" sz="1600">
                <a:ea typeface="+mn-lt"/>
                <a:cs typeface="+mn-lt"/>
              </a:rPr>
              <a:t>Per me </a:t>
            </a:r>
            <a:r>
              <a:rPr lang="en-US" sz="1600" err="1">
                <a:ea typeface="+mn-lt"/>
                <a:cs typeface="+mn-lt"/>
              </a:rPr>
              <a:t>shume</a:t>
            </a:r>
            <a:r>
              <a:rPr lang="en-US" sz="1600">
                <a:ea typeface="+mn-lt"/>
                <a:cs typeface="+mn-lt"/>
              </a:rPr>
              <a:t> </a:t>
            </a:r>
            <a:r>
              <a:rPr lang="en-US" sz="1600" err="1">
                <a:ea typeface="+mn-lt"/>
                <a:cs typeface="+mn-lt"/>
              </a:rPr>
              <a:t>informacion</a:t>
            </a:r>
            <a:r>
              <a:rPr lang="en-US" sz="1600">
                <a:ea typeface="+mn-lt"/>
                <a:cs typeface="+mn-lt"/>
              </a:rPr>
              <a:t> </a:t>
            </a:r>
            <a:r>
              <a:rPr lang="en-US" sz="1600" err="1">
                <a:ea typeface="+mn-lt"/>
                <a:cs typeface="+mn-lt"/>
              </a:rPr>
              <a:t>ju</a:t>
            </a:r>
            <a:r>
              <a:rPr lang="en-US" sz="1600">
                <a:ea typeface="+mn-lt"/>
                <a:cs typeface="+mn-lt"/>
              </a:rPr>
              <a:t> </a:t>
            </a:r>
            <a:r>
              <a:rPr lang="en-US" sz="1600" err="1">
                <a:ea typeface="+mn-lt"/>
                <a:cs typeface="+mn-lt"/>
              </a:rPr>
              <a:t>lutemi</a:t>
            </a:r>
            <a:r>
              <a:rPr lang="en-US" sz="1600">
                <a:ea typeface="+mn-lt"/>
                <a:cs typeface="+mn-lt"/>
              </a:rPr>
              <a:t> </a:t>
            </a:r>
            <a:r>
              <a:rPr lang="en-US" sz="1600" err="1">
                <a:ea typeface="+mn-lt"/>
                <a:cs typeface="+mn-lt"/>
              </a:rPr>
              <a:t>vizitoni</a:t>
            </a:r>
            <a:r>
              <a:rPr lang="en-US" sz="1600">
                <a:ea typeface="+mn-lt"/>
                <a:cs typeface="+mn-lt"/>
              </a:rPr>
              <a:t>  </a:t>
            </a:r>
            <a:r>
              <a:rPr lang="en-US" sz="1600" b="1">
                <a:ea typeface="+mn-lt"/>
                <a:cs typeface="+mn-lt"/>
                <a:hlinkClick r:id="rId2">
                  <a:extLst>
                    <a:ext uri="{A12FA001-AC4F-418D-AE19-62706E023703}">
                      <ahyp:hlinkClr xmlns:ahyp="http://schemas.microsoft.com/office/drawing/2018/hyperlinkcolor" val="tx"/>
                    </a:ext>
                  </a:extLst>
                </a:hlinkClick>
              </a:rPr>
              <a:t>https://help.profisc.al/si-te-iniciojme-nje-pagese-fature-blerje-ne-profisc/</a:t>
            </a:r>
            <a:r>
              <a:rPr lang="en-US" sz="1600" b="1">
                <a:ea typeface="+mn-lt"/>
                <a:cs typeface="+mn-lt"/>
              </a:rPr>
              <a:t> </a:t>
            </a:r>
            <a:br>
              <a:rPr lang="en-US" sz="1600" b="1"/>
            </a:br>
            <a:br>
              <a:rPr lang="en-US" sz="1600" b="1"/>
            </a:br>
            <a:endParaRPr lang="en-US" sz="1600" b="1">
              <a:latin typeface="Aptos Light"/>
            </a:endParaRPr>
          </a:p>
        </p:txBody>
      </p:sp>
      <p:sp>
        <p:nvSpPr>
          <p:cNvPr id="46" name="Text Placeholder 45">
            <a:extLst>
              <a:ext uri="{FF2B5EF4-FFF2-40B4-BE49-F238E27FC236}">
                <a16:creationId xmlns:a16="http://schemas.microsoft.com/office/drawing/2014/main" id="{7A2BEB5D-2E6F-A0FA-F65F-BF267651EEB5}"/>
              </a:ext>
            </a:extLst>
          </p:cNvPr>
          <p:cNvSpPr>
            <a:spLocks noGrp="1"/>
          </p:cNvSpPr>
          <p:nvPr>
            <p:ph type="body" sz="quarter" idx="15"/>
          </p:nvPr>
        </p:nvSpPr>
        <p:spPr/>
        <p:txBody>
          <a:bodyPr/>
          <a:lstStyle/>
          <a:p>
            <a:endParaRPr lang="en-US"/>
          </a:p>
        </p:txBody>
      </p:sp>
      <p:sp>
        <p:nvSpPr>
          <p:cNvPr id="44" name="Text Placeholder 43">
            <a:extLst>
              <a:ext uri="{FF2B5EF4-FFF2-40B4-BE49-F238E27FC236}">
                <a16:creationId xmlns:a16="http://schemas.microsoft.com/office/drawing/2014/main" id="{232996A9-D1F3-7D3A-0A32-AA0AFB9C1121}"/>
              </a:ext>
            </a:extLst>
          </p:cNvPr>
          <p:cNvSpPr>
            <a:spLocks noGrp="1"/>
          </p:cNvSpPr>
          <p:nvPr>
            <p:ph type="body" sz="quarter" idx="13"/>
          </p:nvPr>
        </p:nvSpPr>
        <p:spPr/>
        <p:txBody>
          <a:bodyPr/>
          <a:lstStyle/>
          <a:p>
            <a:endParaRPr lang="en-US"/>
          </a:p>
        </p:txBody>
      </p:sp>
      <p:sp>
        <p:nvSpPr>
          <p:cNvPr id="45" name="Text Placeholder 44">
            <a:extLst>
              <a:ext uri="{FF2B5EF4-FFF2-40B4-BE49-F238E27FC236}">
                <a16:creationId xmlns:a16="http://schemas.microsoft.com/office/drawing/2014/main" id="{FED60BE5-C700-0180-1E91-B1DE127C541A}"/>
              </a:ext>
            </a:extLst>
          </p:cNvPr>
          <p:cNvSpPr>
            <a:spLocks noGrp="1"/>
          </p:cNvSpPr>
          <p:nvPr>
            <p:ph type="body" sz="quarter" idx="14"/>
          </p:nvPr>
        </p:nvSpPr>
        <p:spPr/>
        <p:txBody>
          <a:bodyPr/>
          <a:lstStyle/>
          <a:p>
            <a:endParaRPr lang="en-US"/>
          </a:p>
        </p:txBody>
      </p:sp>
      <p:pic>
        <p:nvPicPr>
          <p:cNvPr id="3" name="Picture 2" descr="A screenshot of a computer&#10;&#10;AI-generated content may be incorrect.">
            <a:extLst>
              <a:ext uri="{FF2B5EF4-FFF2-40B4-BE49-F238E27FC236}">
                <a16:creationId xmlns:a16="http://schemas.microsoft.com/office/drawing/2014/main" id="{D40277A3-1D41-7C24-99AE-68857D2B9731}"/>
              </a:ext>
            </a:extLst>
          </p:cNvPr>
          <p:cNvPicPr>
            <a:picLocks noChangeAspect="1"/>
          </p:cNvPicPr>
          <p:nvPr/>
        </p:nvPicPr>
        <p:blipFill>
          <a:blip r:embed="rId3"/>
          <a:stretch>
            <a:fillRect/>
          </a:stretch>
        </p:blipFill>
        <p:spPr>
          <a:xfrm>
            <a:off x="415635" y="3906381"/>
            <a:ext cx="9882909" cy="2578148"/>
          </a:xfrm>
          <a:prstGeom prst="rect">
            <a:avLst/>
          </a:prstGeom>
        </p:spPr>
      </p:pic>
      <p:sp>
        <p:nvSpPr>
          <p:cNvPr id="4" name="TextBox 3">
            <a:extLst>
              <a:ext uri="{FF2B5EF4-FFF2-40B4-BE49-F238E27FC236}">
                <a16:creationId xmlns:a16="http://schemas.microsoft.com/office/drawing/2014/main" id="{89668598-3110-1CED-BDDB-367805F6F06E}"/>
              </a:ext>
            </a:extLst>
          </p:cNvPr>
          <p:cNvSpPr txBox="1"/>
          <p:nvPr/>
        </p:nvSpPr>
        <p:spPr>
          <a:xfrm>
            <a:off x="10923517" y="6288802"/>
            <a:ext cx="982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b="1">
                <a:solidFill>
                  <a:schemeClr val="bg1"/>
                </a:solidFill>
              </a:rPr>
              <a:t>1/8</a:t>
            </a:r>
            <a:endParaRPr lang="en-US"/>
          </a:p>
        </p:txBody>
      </p:sp>
    </p:spTree>
    <p:extLst>
      <p:ext uri="{BB962C8B-B14F-4D97-AF65-F5344CB8AC3E}">
        <p14:creationId xmlns:p14="http://schemas.microsoft.com/office/powerpoint/2010/main" val="158871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4AA5A-CEA7-695E-93F4-8D7175453574}"/>
            </a:ext>
          </a:extLst>
        </p:cNvPr>
        <p:cNvGrpSpPr/>
        <p:nvPr/>
      </p:nvGrpSpPr>
      <p:grpSpPr>
        <a:xfrm>
          <a:off x="0" y="0"/>
          <a:ext cx="0" cy="0"/>
          <a:chOff x="0" y="0"/>
          <a:chExt cx="0" cy="0"/>
        </a:xfrm>
      </p:grpSpPr>
      <p:sp>
        <p:nvSpPr>
          <p:cNvPr id="33" name="Title 32">
            <a:extLst>
              <a:ext uri="{FF2B5EF4-FFF2-40B4-BE49-F238E27FC236}">
                <a16:creationId xmlns:a16="http://schemas.microsoft.com/office/drawing/2014/main" id="{A5B653A3-0CA8-8522-AB56-18D0AD161EFD}"/>
              </a:ext>
            </a:extLst>
          </p:cNvPr>
          <p:cNvSpPr>
            <a:spLocks noGrp="1"/>
          </p:cNvSpPr>
          <p:nvPr>
            <p:ph type="title"/>
          </p:nvPr>
        </p:nvSpPr>
        <p:spPr>
          <a:xfrm>
            <a:off x="405817" y="132780"/>
            <a:ext cx="11350579" cy="6047209"/>
          </a:xfrm>
        </p:spPr>
        <p:txBody>
          <a:bodyPr/>
          <a:lstStyle/>
          <a:p>
            <a:r>
              <a:rPr lang="en-US" sz="4000" b="1">
                <a:latin typeface="Aptos"/>
              </a:rPr>
              <a:t>Purchase Invoices Payment Orders</a:t>
            </a:r>
            <a:br>
              <a:rPr lang="en-US" sz="4000" b="1">
                <a:latin typeface="Aptos"/>
              </a:rPr>
            </a:br>
            <a:br>
              <a:rPr lang="en-US" sz="4000" b="1">
                <a:latin typeface="Aptos"/>
              </a:rPr>
            </a:br>
            <a:r>
              <a:rPr lang="en-US" sz="1600">
                <a:latin typeface="Aptos Light"/>
              </a:rPr>
              <a:t>You can initiate a Payment Order directly in </a:t>
            </a:r>
            <a:r>
              <a:rPr lang="en-US" sz="1600" err="1">
                <a:latin typeface="Aptos Light"/>
              </a:rPr>
              <a:t>ProFisc</a:t>
            </a:r>
            <a:r>
              <a:rPr lang="en-US" sz="1600">
                <a:latin typeface="Aptos Light"/>
              </a:rPr>
              <a:t> towards BKT for your Purchase invoices (electronic or not). </a:t>
            </a:r>
            <a:endParaRPr lang="en-US"/>
          </a:p>
          <a:p>
            <a:endParaRPr lang="en-US" sz="1600">
              <a:latin typeface="Aptos Light"/>
            </a:endParaRPr>
          </a:p>
          <a:p>
            <a:r>
              <a:rPr lang="en-US" sz="1600">
                <a:latin typeface="Aptos Light"/>
              </a:rPr>
              <a:t>For this purpose: </a:t>
            </a:r>
          </a:p>
          <a:p>
            <a:r>
              <a:rPr lang="en-US" sz="1600">
                <a:latin typeface="Aptos Light"/>
              </a:rPr>
              <a:t>1. </a:t>
            </a:r>
            <a:r>
              <a:rPr lang="en-US" sz="1600" err="1">
                <a:latin typeface="Aptos Light"/>
              </a:rPr>
              <a:t>ProFisc</a:t>
            </a:r>
            <a:r>
              <a:rPr lang="en-US" sz="1600">
                <a:latin typeface="Aptos Light"/>
              </a:rPr>
              <a:t> enables managing (add, edit) all your suppliers' data. </a:t>
            </a:r>
          </a:p>
          <a:p>
            <a:r>
              <a:rPr lang="en-US" sz="1600">
                <a:latin typeface="Aptos Light"/>
              </a:rPr>
              <a:t>2. You can directly select from the Purchase Invoices menu the invoices you want to pay. </a:t>
            </a:r>
          </a:p>
          <a:p>
            <a:r>
              <a:rPr lang="en-US" sz="1600">
                <a:latin typeface="Aptos Light"/>
              </a:rPr>
              <a:t>3. The Draft Payment Order is created by pre-filling all the data extracted from the invoices themselves. </a:t>
            </a:r>
          </a:p>
          <a:p>
            <a:r>
              <a:rPr lang="en-US" sz="1600">
                <a:latin typeface="Aptos Light"/>
              </a:rPr>
              <a:t>4. The Payment Order approved in </a:t>
            </a:r>
            <a:r>
              <a:rPr lang="en-US" sz="1600" b="1" err="1">
                <a:latin typeface="Aptos Light"/>
              </a:rPr>
              <a:t>ProFisc</a:t>
            </a:r>
            <a:r>
              <a:rPr lang="en-US" sz="1600" b="1">
                <a:latin typeface="Aptos Light"/>
              </a:rPr>
              <a:t> </a:t>
            </a:r>
            <a:r>
              <a:rPr lang="en-US" sz="1600">
                <a:latin typeface="Aptos Light"/>
              </a:rPr>
              <a:t>is sent towards </a:t>
            </a:r>
            <a:r>
              <a:rPr lang="en-US" sz="1600" b="1">
                <a:latin typeface="Aptos Light"/>
              </a:rPr>
              <a:t>BKT </a:t>
            </a:r>
            <a:r>
              <a:rPr lang="en-US" sz="1600">
                <a:latin typeface="Aptos Light"/>
              </a:rPr>
              <a:t>through the</a:t>
            </a:r>
            <a:r>
              <a:rPr lang="en-US" sz="1600" b="1">
                <a:latin typeface="Aptos Light"/>
              </a:rPr>
              <a:t> Web Services</a:t>
            </a:r>
            <a:r>
              <a:rPr lang="en-US" sz="1600">
                <a:latin typeface="Aptos Light"/>
              </a:rPr>
              <a:t> set up for this purpose. </a:t>
            </a:r>
          </a:p>
          <a:p>
            <a:r>
              <a:rPr lang="en-US" sz="1600">
                <a:latin typeface="Aptos Light"/>
              </a:rPr>
              <a:t>5. In the subject's E-Banking account, the Payment Order is found in the Pending Fiscal Transactions menu. </a:t>
            </a:r>
          </a:p>
          <a:p>
            <a:r>
              <a:rPr lang="en-US" sz="1600">
                <a:latin typeface="Aptos Light"/>
              </a:rPr>
              <a:t>6. The user in</a:t>
            </a:r>
            <a:r>
              <a:rPr lang="en-US" sz="1600" b="1">
                <a:latin typeface="Aptos Light"/>
              </a:rPr>
              <a:t> E-Banking</a:t>
            </a:r>
            <a:r>
              <a:rPr lang="en-US" sz="1600">
                <a:latin typeface="Aptos Light"/>
              </a:rPr>
              <a:t> approves or rejects the payment. </a:t>
            </a:r>
          </a:p>
          <a:p>
            <a:r>
              <a:rPr lang="en-US" sz="1600">
                <a:latin typeface="Aptos Light"/>
              </a:rPr>
              <a:t>7. The Payment Order status is updated in real time from </a:t>
            </a:r>
            <a:r>
              <a:rPr lang="en-US" sz="1600" b="1">
                <a:latin typeface="Aptos Light"/>
              </a:rPr>
              <a:t>BKT </a:t>
            </a:r>
            <a:r>
              <a:rPr lang="en-US" sz="1600">
                <a:latin typeface="Aptos Light"/>
              </a:rPr>
              <a:t>towards </a:t>
            </a:r>
            <a:r>
              <a:rPr lang="en-US" sz="1600" b="1" err="1">
                <a:latin typeface="Aptos Light"/>
              </a:rPr>
              <a:t>ProFisc</a:t>
            </a:r>
            <a:r>
              <a:rPr lang="en-US" sz="1600" b="1">
                <a:latin typeface="Aptos Light"/>
              </a:rPr>
              <a:t> </a:t>
            </a:r>
            <a:r>
              <a:rPr lang="en-US" sz="1600">
                <a:latin typeface="Aptos Light"/>
              </a:rPr>
              <a:t>among other data showing the transaction in BKT (number &amp; date).</a:t>
            </a:r>
            <a:br>
              <a:rPr lang="en-US" sz="1600">
                <a:latin typeface="Aptos Light"/>
              </a:rPr>
            </a:br>
            <a:br>
              <a:rPr lang="en-US" sz="1600">
                <a:latin typeface="Aptos Light"/>
              </a:rPr>
            </a:br>
            <a:r>
              <a:rPr lang="en-US" sz="1600">
                <a:latin typeface="Aptos Light"/>
              </a:rPr>
              <a:t>For more information, please visit </a:t>
            </a:r>
            <a:r>
              <a:rPr lang="en-US" sz="1600">
                <a:latin typeface="Aptos Light"/>
                <a:hlinkClick r:id="rId2">
                  <a:extLst>
                    <a:ext uri="{A12FA001-AC4F-418D-AE19-62706E023703}">
                      <ahyp:hlinkClr xmlns:ahyp="http://schemas.microsoft.com/office/drawing/2018/hyperlinkcolor" val="tx"/>
                    </a:ext>
                  </a:extLst>
                </a:hlinkClick>
              </a:rPr>
              <a:t>https://help.profisc.al/si-te-iniciojme-nje-pagese-fature-blerje-ne-profisc/</a:t>
            </a:r>
            <a:r>
              <a:rPr lang="en-US" sz="1600">
                <a:latin typeface="Aptos Light"/>
              </a:rPr>
              <a:t> </a:t>
            </a:r>
            <a:br>
              <a:rPr lang="en-US" sz="1600">
                <a:latin typeface="Aptos Light"/>
              </a:rPr>
            </a:br>
            <a:br>
              <a:rPr lang="en-US" sz="1600">
                <a:latin typeface="Aptos Light"/>
              </a:rPr>
            </a:br>
            <a:br>
              <a:rPr lang="en-US" sz="1600">
                <a:latin typeface="Aptos Light"/>
              </a:rPr>
            </a:br>
            <a:endParaRPr lang="en-US" sz="1600">
              <a:latin typeface="Aptos Light"/>
            </a:endParaRPr>
          </a:p>
        </p:txBody>
      </p:sp>
      <p:sp>
        <p:nvSpPr>
          <p:cNvPr id="46" name="Text Placeholder 45">
            <a:extLst>
              <a:ext uri="{FF2B5EF4-FFF2-40B4-BE49-F238E27FC236}">
                <a16:creationId xmlns:a16="http://schemas.microsoft.com/office/drawing/2014/main" id="{F03474AE-D1B0-D659-561A-BFB9FD33AFA8}"/>
              </a:ext>
            </a:extLst>
          </p:cNvPr>
          <p:cNvSpPr>
            <a:spLocks noGrp="1"/>
          </p:cNvSpPr>
          <p:nvPr>
            <p:ph type="body" sz="quarter" idx="15"/>
          </p:nvPr>
        </p:nvSpPr>
        <p:spPr/>
        <p:txBody>
          <a:bodyPr/>
          <a:lstStyle/>
          <a:p>
            <a:endParaRPr lang="en-US"/>
          </a:p>
        </p:txBody>
      </p:sp>
      <p:sp>
        <p:nvSpPr>
          <p:cNvPr id="44" name="Text Placeholder 43">
            <a:extLst>
              <a:ext uri="{FF2B5EF4-FFF2-40B4-BE49-F238E27FC236}">
                <a16:creationId xmlns:a16="http://schemas.microsoft.com/office/drawing/2014/main" id="{5FB85EC4-627D-2632-9306-1C9027DE4684}"/>
              </a:ext>
            </a:extLst>
          </p:cNvPr>
          <p:cNvSpPr>
            <a:spLocks noGrp="1"/>
          </p:cNvSpPr>
          <p:nvPr>
            <p:ph type="body" sz="quarter" idx="13"/>
          </p:nvPr>
        </p:nvSpPr>
        <p:spPr/>
        <p:txBody>
          <a:bodyPr/>
          <a:lstStyle/>
          <a:p>
            <a:endParaRPr lang="en-US"/>
          </a:p>
        </p:txBody>
      </p:sp>
      <p:sp>
        <p:nvSpPr>
          <p:cNvPr id="45" name="Text Placeholder 44">
            <a:extLst>
              <a:ext uri="{FF2B5EF4-FFF2-40B4-BE49-F238E27FC236}">
                <a16:creationId xmlns:a16="http://schemas.microsoft.com/office/drawing/2014/main" id="{851997C7-CD8F-AE27-F239-1EAEB719D71F}"/>
              </a:ext>
            </a:extLst>
          </p:cNvPr>
          <p:cNvSpPr>
            <a:spLocks noGrp="1"/>
          </p:cNvSpPr>
          <p:nvPr>
            <p:ph type="body" sz="quarter" idx="14"/>
          </p:nvPr>
        </p:nvSpPr>
        <p:spPr>
          <a:xfrm>
            <a:off x="8829977" y="0"/>
            <a:ext cx="3362023" cy="928690"/>
          </a:xfrm>
        </p:spPr>
        <p:txBody>
          <a:bodyPr/>
          <a:lstStyle/>
          <a:p>
            <a:endParaRPr lang="en-US"/>
          </a:p>
        </p:txBody>
      </p:sp>
      <p:pic>
        <p:nvPicPr>
          <p:cNvPr id="3" name="Picture 2" descr="A screenshot of a computer&#10;&#10;AI-generated content may be incorrect.">
            <a:extLst>
              <a:ext uri="{FF2B5EF4-FFF2-40B4-BE49-F238E27FC236}">
                <a16:creationId xmlns:a16="http://schemas.microsoft.com/office/drawing/2014/main" id="{6FE8FC2A-DD8C-01DC-920A-E5B4529BC611}"/>
              </a:ext>
            </a:extLst>
          </p:cNvPr>
          <p:cNvPicPr>
            <a:picLocks noChangeAspect="1"/>
          </p:cNvPicPr>
          <p:nvPr/>
        </p:nvPicPr>
        <p:blipFill>
          <a:blip r:embed="rId3"/>
          <a:stretch>
            <a:fillRect/>
          </a:stretch>
        </p:blipFill>
        <p:spPr>
          <a:xfrm>
            <a:off x="415635" y="3698562"/>
            <a:ext cx="9882909" cy="2578148"/>
          </a:xfrm>
          <a:prstGeom prst="rect">
            <a:avLst/>
          </a:prstGeom>
        </p:spPr>
      </p:pic>
      <p:sp>
        <p:nvSpPr>
          <p:cNvPr id="4" name="TextBox 3">
            <a:extLst>
              <a:ext uri="{FF2B5EF4-FFF2-40B4-BE49-F238E27FC236}">
                <a16:creationId xmlns:a16="http://schemas.microsoft.com/office/drawing/2014/main" id="{2777134C-BC8B-A2D5-9093-3240C2F20AED}"/>
              </a:ext>
            </a:extLst>
          </p:cNvPr>
          <p:cNvSpPr txBox="1"/>
          <p:nvPr/>
        </p:nvSpPr>
        <p:spPr>
          <a:xfrm>
            <a:off x="10923517" y="6288802"/>
            <a:ext cx="982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b="1">
                <a:solidFill>
                  <a:schemeClr val="bg1"/>
                </a:solidFill>
              </a:rPr>
              <a:t>2/8</a:t>
            </a:r>
            <a:endParaRPr lang="en-US"/>
          </a:p>
        </p:txBody>
      </p:sp>
    </p:spTree>
    <p:extLst>
      <p:ext uri="{BB962C8B-B14F-4D97-AF65-F5344CB8AC3E}">
        <p14:creationId xmlns:p14="http://schemas.microsoft.com/office/powerpoint/2010/main" val="509142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81F86-1C71-1651-C2F9-746F6FC3CDD3}"/>
            </a:ext>
          </a:extLst>
        </p:cNvPr>
        <p:cNvGrpSpPr/>
        <p:nvPr/>
      </p:nvGrpSpPr>
      <p:grpSpPr>
        <a:xfrm>
          <a:off x="0" y="0"/>
          <a:ext cx="0" cy="0"/>
          <a:chOff x="0" y="0"/>
          <a:chExt cx="0" cy="0"/>
        </a:xfrm>
      </p:grpSpPr>
      <p:sp>
        <p:nvSpPr>
          <p:cNvPr id="33" name="Title 32">
            <a:extLst>
              <a:ext uri="{FF2B5EF4-FFF2-40B4-BE49-F238E27FC236}">
                <a16:creationId xmlns:a16="http://schemas.microsoft.com/office/drawing/2014/main" id="{3F2B6766-5E5C-9FE0-0424-6193602BEB17}"/>
              </a:ext>
            </a:extLst>
          </p:cNvPr>
          <p:cNvSpPr>
            <a:spLocks noGrp="1"/>
          </p:cNvSpPr>
          <p:nvPr>
            <p:ph type="title"/>
          </p:nvPr>
        </p:nvSpPr>
        <p:spPr>
          <a:xfrm>
            <a:off x="405817" y="456052"/>
            <a:ext cx="11350579" cy="5723937"/>
          </a:xfrm>
        </p:spPr>
        <p:txBody>
          <a:bodyPr/>
          <a:lstStyle/>
          <a:p>
            <a:r>
              <a:rPr lang="en-US" sz="4000" b="1" err="1">
                <a:latin typeface="Aptos"/>
              </a:rPr>
              <a:t>Njoftimet</a:t>
            </a:r>
            <a:r>
              <a:rPr lang="en-US" sz="4000" b="1">
                <a:latin typeface="Aptos"/>
              </a:rPr>
              <a:t> e </a:t>
            </a:r>
            <a:r>
              <a:rPr lang="en-US" sz="4000" b="1" err="1">
                <a:latin typeface="Aptos"/>
              </a:rPr>
              <a:t>pagesave</a:t>
            </a:r>
            <a:br>
              <a:rPr lang="en-US" sz="4000" b="1">
                <a:latin typeface="Aptos"/>
              </a:rPr>
            </a:br>
            <a:br>
              <a:rPr lang="en-US" sz="4000" b="1">
                <a:latin typeface="Aptos"/>
              </a:rPr>
            </a:br>
            <a:r>
              <a:rPr lang="en-US" sz="1600">
                <a:latin typeface="Aptos Light"/>
              </a:rPr>
              <a:t>Ky </a:t>
            </a:r>
            <a:r>
              <a:rPr lang="en-US" sz="1600" err="1">
                <a:latin typeface="Aptos Light"/>
              </a:rPr>
              <a:t>sherbim</a:t>
            </a:r>
            <a:r>
              <a:rPr lang="en-US" sz="1600">
                <a:latin typeface="Aptos Light"/>
              </a:rPr>
              <a:t> ben </a:t>
            </a:r>
            <a:r>
              <a:rPr lang="en-US" sz="1600" err="1">
                <a:latin typeface="Aptos Light"/>
              </a:rPr>
              <a:t>te</a:t>
            </a:r>
            <a:r>
              <a:rPr lang="en-US" sz="1600">
                <a:latin typeface="Aptos Light"/>
              </a:rPr>
              <a:t> </a:t>
            </a:r>
            <a:r>
              <a:rPr lang="en-US" sz="1600" err="1">
                <a:latin typeface="Aptos Light"/>
              </a:rPr>
              <a:t>mundur</a:t>
            </a:r>
            <a:r>
              <a:rPr lang="en-US" sz="1600">
                <a:latin typeface="Aptos Light"/>
              </a:rPr>
              <a:t> </a:t>
            </a:r>
            <a:r>
              <a:rPr lang="en-US" sz="1600" err="1">
                <a:latin typeface="Aptos Light"/>
              </a:rPr>
              <a:t>dergimin</a:t>
            </a:r>
            <a:r>
              <a:rPr lang="en-US" sz="1600">
                <a:latin typeface="Aptos Light"/>
              </a:rPr>
              <a:t> e </a:t>
            </a:r>
            <a:r>
              <a:rPr lang="en-US" sz="1600" err="1">
                <a:latin typeface="Aptos Light"/>
              </a:rPr>
              <a:t>njoftimit</a:t>
            </a:r>
            <a:r>
              <a:rPr lang="en-US" sz="1600">
                <a:latin typeface="Aptos Light"/>
              </a:rPr>
              <a:t> ne </a:t>
            </a:r>
            <a:r>
              <a:rPr lang="en-US" sz="1600" err="1">
                <a:latin typeface="Aptos Light"/>
              </a:rPr>
              <a:t>kohe</a:t>
            </a:r>
            <a:r>
              <a:rPr lang="en-US" sz="1600">
                <a:latin typeface="Aptos Light"/>
              </a:rPr>
              <a:t> </a:t>
            </a:r>
            <a:r>
              <a:rPr lang="en-US" sz="1600" err="1">
                <a:latin typeface="Aptos Light"/>
              </a:rPr>
              <a:t>reale</a:t>
            </a:r>
            <a:r>
              <a:rPr lang="en-US" sz="1600">
                <a:latin typeface="Aptos Light"/>
              </a:rPr>
              <a:t> per </a:t>
            </a:r>
            <a:r>
              <a:rPr lang="en-US" sz="1600" err="1">
                <a:latin typeface="Aptos Light"/>
              </a:rPr>
              <a:t>pagesa</a:t>
            </a:r>
            <a:r>
              <a:rPr lang="en-US" sz="1600">
                <a:latin typeface="Aptos Light"/>
              </a:rPr>
              <a:t> </a:t>
            </a:r>
            <a:r>
              <a:rPr lang="en-US" sz="1600" b="1">
                <a:latin typeface="Aptos Light"/>
              </a:rPr>
              <a:t>CASH </a:t>
            </a:r>
            <a:r>
              <a:rPr lang="en-US" sz="1600" err="1">
                <a:latin typeface="Aptos Light"/>
              </a:rPr>
              <a:t>te</a:t>
            </a:r>
            <a:r>
              <a:rPr lang="en-US" sz="1600">
                <a:latin typeface="Aptos Light"/>
              </a:rPr>
              <a:t> </a:t>
            </a:r>
            <a:r>
              <a:rPr lang="en-US" sz="1600" err="1">
                <a:latin typeface="Aptos Light"/>
              </a:rPr>
              <a:t>faturave</a:t>
            </a:r>
            <a:r>
              <a:rPr lang="en-US" sz="1600">
                <a:latin typeface="Aptos Light"/>
              </a:rPr>
              <a:t> </a:t>
            </a:r>
            <a:r>
              <a:rPr lang="en-US" sz="1600" err="1">
                <a:latin typeface="Aptos Light"/>
              </a:rPr>
              <a:t>te</a:t>
            </a:r>
            <a:r>
              <a:rPr lang="en-US" sz="1600">
                <a:latin typeface="Aptos Light"/>
              </a:rPr>
              <a:t> </a:t>
            </a:r>
            <a:r>
              <a:rPr lang="en-US" sz="1600" err="1">
                <a:latin typeface="Aptos Light"/>
              </a:rPr>
              <a:t>fiskalizuara</a:t>
            </a:r>
            <a:r>
              <a:rPr lang="en-US" sz="1600">
                <a:latin typeface="Aptos Light"/>
              </a:rPr>
              <a:t> </a:t>
            </a:r>
            <a:r>
              <a:rPr lang="en-US" sz="1600" err="1">
                <a:latin typeface="Aptos Light"/>
              </a:rPr>
              <a:t>nga</a:t>
            </a:r>
            <a:r>
              <a:rPr lang="en-US" sz="1600">
                <a:latin typeface="Aptos Light"/>
              </a:rPr>
              <a:t> </a:t>
            </a:r>
            <a:r>
              <a:rPr lang="en-US" sz="1600" b="1" err="1">
                <a:latin typeface="Aptos Light"/>
              </a:rPr>
              <a:t>ProFisc</a:t>
            </a:r>
            <a:r>
              <a:rPr lang="en-US" sz="1600" b="1">
                <a:latin typeface="Aptos Light"/>
              </a:rPr>
              <a:t> </a:t>
            </a:r>
            <a:r>
              <a:rPr lang="en-US" sz="1600" err="1">
                <a:latin typeface="Aptos Light"/>
              </a:rPr>
              <a:t>dhe</a:t>
            </a:r>
            <a:r>
              <a:rPr lang="en-US" sz="1600">
                <a:latin typeface="Aptos Light"/>
              </a:rPr>
              <a:t> </a:t>
            </a:r>
            <a:r>
              <a:rPr lang="en-US" sz="1600" err="1">
                <a:latin typeface="Aptos Light"/>
              </a:rPr>
              <a:t>te</a:t>
            </a:r>
            <a:r>
              <a:rPr lang="en-US" sz="1600">
                <a:latin typeface="Aptos Light"/>
              </a:rPr>
              <a:t> </a:t>
            </a:r>
            <a:r>
              <a:rPr lang="en-US" sz="1600" err="1">
                <a:latin typeface="Aptos Light"/>
              </a:rPr>
              <a:t>paguara</a:t>
            </a:r>
            <a:r>
              <a:rPr lang="en-US" sz="1600">
                <a:latin typeface="Aptos Light"/>
              </a:rPr>
              <a:t> </a:t>
            </a:r>
            <a:r>
              <a:rPr lang="en-US" sz="1600" err="1">
                <a:latin typeface="Aptos Light"/>
              </a:rPr>
              <a:t>nga</a:t>
            </a:r>
            <a:r>
              <a:rPr lang="en-US" sz="1600" b="1">
                <a:latin typeface="Aptos Light"/>
              </a:rPr>
              <a:t> BKT Smart</a:t>
            </a:r>
            <a:r>
              <a:rPr lang="en-US" sz="1600">
                <a:latin typeface="Aptos Light"/>
              </a:rPr>
              <a:t> e </a:t>
            </a:r>
            <a:r>
              <a:rPr lang="en-US" sz="1600" err="1">
                <a:latin typeface="Aptos Light"/>
              </a:rPr>
              <a:t>klienteve</a:t>
            </a:r>
            <a:r>
              <a:rPr lang="en-US" sz="1600">
                <a:latin typeface="Aptos Light"/>
              </a:rPr>
              <a:t> </a:t>
            </a:r>
            <a:r>
              <a:rPr lang="en-US" sz="1600" err="1">
                <a:latin typeface="Aptos Light"/>
              </a:rPr>
              <a:t>konsumatore</a:t>
            </a:r>
            <a:r>
              <a:rPr lang="en-US" sz="1600">
                <a:latin typeface="Aptos Light"/>
              </a:rPr>
              <a:t>.</a:t>
            </a:r>
            <a:br>
              <a:rPr lang="en-US" sz="1600">
                <a:latin typeface="Aptos Light"/>
              </a:rPr>
            </a:br>
            <a:br>
              <a:rPr lang="en-US" sz="1600">
                <a:latin typeface="Aptos Light"/>
              </a:rPr>
            </a:br>
            <a:r>
              <a:rPr lang="en-US" sz="1600">
                <a:latin typeface="Aptos Light"/>
              </a:rPr>
              <a:t>Ky </a:t>
            </a:r>
            <a:r>
              <a:rPr lang="en-US" sz="1600" err="1">
                <a:latin typeface="Aptos Light"/>
              </a:rPr>
              <a:t>sherbim</a:t>
            </a:r>
            <a:r>
              <a:rPr lang="en-US" sz="1600">
                <a:latin typeface="Aptos Light"/>
              </a:rPr>
              <a:t> </a:t>
            </a:r>
            <a:r>
              <a:rPr lang="en-US" sz="1600" err="1">
                <a:latin typeface="Aptos Light"/>
              </a:rPr>
              <a:t>parashikon</a:t>
            </a:r>
            <a:r>
              <a:rPr lang="en-US" sz="1600">
                <a:latin typeface="Aptos Light"/>
              </a:rPr>
              <a:t>:</a:t>
            </a:r>
            <a:br>
              <a:rPr lang="en-US" sz="1600">
                <a:latin typeface="Aptos Light"/>
              </a:rPr>
            </a:br>
            <a:br>
              <a:rPr lang="en-US" sz="1600">
                <a:latin typeface="Aptos Light"/>
              </a:rPr>
            </a:br>
            <a:r>
              <a:rPr lang="en-US" sz="1600">
                <a:latin typeface="Aptos Light"/>
              </a:rPr>
              <a:t>1. </a:t>
            </a:r>
            <a:r>
              <a:rPr lang="en-US" sz="1600" err="1">
                <a:latin typeface="Aptos Light"/>
              </a:rPr>
              <a:t>Pagesen</a:t>
            </a:r>
            <a:r>
              <a:rPr lang="en-US" sz="1600">
                <a:latin typeface="Aptos Light"/>
              </a:rPr>
              <a:t> e </a:t>
            </a:r>
            <a:r>
              <a:rPr lang="en-US" sz="1600" err="1">
                <a:latin typeface="Aptos Light"/>
              </a:rPr>
              <a:t>fatures</a:t>
            </a:r>
            <a:r>
              <a:rPr lang="en-US" sz="1600">
                <a:latin typeface="Aptos Light"/>
              </a:rPr>
              <a:t> se </a:t>
            </a:r>
            <a:r>
              <a:rPr lang="en-US" sz="1600" err="1">
                <a:latin typeface="Aptos Light"/>
              </a:rPr>
              <a:t>fiskalizuar</a:t>
            </a:r>
            <a:r>
              <a:rPr lang="en-US" sz="1600">
                <a:latin typeface="Aptos Light"/>
              </a:rPr>
              <a:t> </a:t>
            </a:r>
            <a:r>
              <a:rPr lang="en-US" sz="1600" err="1">
                <a:latin typeface="Aptos Light"/>
              </a:rPr>
              <a:t>nga</a:t>
            </a:r>
            <a:r>
              <a:rPr lang="en-US" sz="1600" b="1">
                <a:latin typeface="Aptos Light"/>
              </a:rPr>
              <a:t> </a:t>
            </a:r>
            <a:r>
              <a:rPr lang="en-US" sz="1600" b="1" err="1">
                <a:latin typeface="Aptos Light"/>
              </a:rPr>
              <a:t>ProFisc</a:t>
            </a:r>
            <a:r>
              <a:rPr lang="en-US" sz="1600" b="1">
                <a:latin typeface="Aptos Light"/>
              </a:rPr>
              <a:t> </a:t>
            </a:r>
            <a:r>
              <a:rPr lang="en-US" sz="1600" err="1">
                <a:latin typeface="Aptos Light"/>
              </a:rPr>
              <a:t>nepermjet</a:t>
            </a:r>
            <a:r>
              <a:rPr lang="en-US" sz="1600">
                <a:latin typeface="Aptos Light"/>
              </a:rPr>
              <a:t> </a:t>
            </a:r>
            <a:r>
              <a:rPr lang="en-US" sz="1600" b="1">
                <a:latin typeface="Aptos Light"/>
              </a:rPr>
              <a:t>BKT Smart</a:t>
            </a:r>
            <a:r>
              <a:rPr lang="en-US" sz="1600">
                <a:latin typeface="Aptos Light"/>
              </a:rPr>
              <a:t> duke </a:t>
            </a:r>
            <a:r>
              <a:rPr lang="en-US" sz="1600" err="1">
                <a:latin typeface="Aptos Light"/>
              </a:rPr>
              <a:t>skanuar</a:t>
            </a:r>
            <a:r>
              <a:rPr lang="en-US" sz="1600">
                <a:latin typeface="Aptos Light"/>
              </a:rPr>
              <a:t> </a:t>
            </a:r>
            <a:r>
              <a:rPr lang="en-US" sz="1600" err="1">
                <a:latin typeface="Aptos Light"/>
              </a:rPr>
              <a:t>kodin</a:t>
            </a:r>
            <a:r>
              <a:rPr lang="en-US" sz="1600">
                <a:latin typeface="Aptos Light"/>
              </a:rPr>
              <a:t> </a:t>
            </a:r>
            <a:r>
              <a:rPr lang="en-US" sz="1600" b="1">
                <a:latin typeface="Aptos Light"/>
              </a:rPr>
              <a:t>QR </a:t>
            </a:r>
            <a:r>
              <a:rPr lang="en-US" sz="1600" b="1" err="1">
                <a:latin typeface="Aptos Light"/>
              </a:rPr>
              <a:t>te</a:t>
            </a:r>
            <a:r>
              <a:rPr lang="en-US" sz="1600" b="1">
                <a:latin typeface="Aptos Light"/>
              </a:rPr>
              <a:t> </a:t>
            </a:r>
            <a:r>
              <a:rPr lang="en-US" sz="1600" b="1" err="1">
                <a:latin typeface="Aptos Light"/>
              </a:rPr>
              <a:t>fatures</a:t>
            </a:r>
            <a:r>
              <a:rPr lang="en-US" sz="1600" b="1">
                <a:latin typeface="Aptos Light"/>
              </a:rPr>
              <a:t>.</a:t>
            </a:r>
            <a:br>
              <a:rPr lang="en-US" sz="1600">
                <a:latin typeface="Aptos Light"/>
              </a:rPr>
            </a:br>
            <a:r>
              <a:rPr lang="en-US" sz="1600">
                <a:latin typeface="Aptos Light"/>
              </a:rPr>
              <a:t>2. </a:t>
            </a:r>
            <a:r>
              <a:rPr lang="en-US" sz="1600" err="1">
                <a:latin typeface="Aptos Light"/>
              </a:rPr>
              <a:t>ProFisc</a:t>
            </a:r>
            <a:r>
              <a:rPr lang="en-US" sz="1600">
                <a:latin typeface="Aptos Light"/>
              </a:rPr>
              <a:t> </a:t>
            </a:r>
            <a:r>
              <a:rPr lang="en-US" sz="1600" err="1">
                <a:latin typeface="Aptos Light"/>
              </a:rPr>
              <a:t>merr</a:t>
            </a:r>
            <a:r>
              <a:rPr lang="en-US" sz="1600">
                <a:latin typeface="Aptos Light"/>
              </a:rPr>
              <a:t> ne </a:t>
            </a:r>
            <a:r>
              <a:rPr lang="en-US" sz="1600" err="1">
                <a:latin typeface="Aptos Light"/>
              </a:rPr>
              <a:t>kohe</a:t>
            </a:r>
            <a:r>
              <a:rPr lang="en-US" sz="1600">
                <a:latin typeface="Aptos Light"/>
              </a:rPr>
              <a:t> </a:t>
            </a:r>
            <a:r>
              <a:rPr lang="en-US" sz="1600" err="1">
                <a:latin typeface="Aptos Light"/>
              </a:rPr>
              <a:t>reale</a:t>
            </a:r>
            <a:r>
              <a:rPr lang="en-US" sz="1600">
                <a:latin typeface="Aptos Light"/>
              </a:rPr>
              <a:t> </a:t>
            </a:r>
            <a:r>
              <a:rPr lang="en-US" sz="1600" err="1">
                <a:latin typeface="Aptos Light"/>
              </a:rPr>
              <a:t>te</a:t>
            </a:r>
            <a:r>
              <a:rPr lang="en-US" sz="1600">
                <a:latin typeface="Aptos Light"/>
              </a:rPr>
              <a:t> </a:t>
            </a:r>
            <a:r>
              <a:rPr lang="en-US" sz="1600" err="1">
                <a:latin typeface="Aptos Light"/>
              </a:rPr>
              <a:t>dhenat</a:t>
            </a:r>
            <a:r>
              <a:rPr lang="en-US" sz="1600">
                <a:latin typeface="Aptos Light"/>
              </a:rPr>
              <a:t> e </a:t>
            </a:r>
            <a:r>
              <a:rPr lang="en-US" sz="1600" err="1">
                <a:latin typeface="Aptos Light"/>
              </a:rPr>
              <a:t>pageses</a:t>
            </a:r>
            <a:r>
              <a:rPr lang="en-US" sz="1600">
                <a:latin typeface="Aptos Light"/>
              </a:rPr>
              <a:t> se </a:t>
            </a:r>
            <a:r>
              <a:rPr lang="en-US" sz="1600" err="1">
                <a:latin typeface="Aptos Light"/>
              </a:rPr>
              <a:t>kesaj</a:t>
            </a:r>
            <a:r>
              <a:rPr lang="en-US" sz="1600">
                <a:latin typeface="Aptos Light"/>
              </a:rPr>
              <a:t> </a:t>
            </a:r>
            <a:r>
              <a:rPr lang="en-US" sz="1600" err="1">
                <a:latin typeface="Aptos Light"/>
              </a:rPr>
              <a:t>fature</a:t>
            </a:r>
            <a:r>
              <a:rPr lang="en-US" sz="1600">
                <a:latin typeface="Aptos Light"/>
              </a:rPr>
              <a:t> </a:t>
            </a:r>
            <a:r>
              <a:rPr lang="en-US" sz="1600" err="1">
                <a:latin typeface="Aptos Light"/>
              </a:rPr>
              <a:t>nga</a:t>
            </a:r>
            <a:r>
              <a:rPr lang="en-US" sz="1600">
                <a:latin typeface="Aptos Light"/>
              </a:rPr>
              <a:t> </a:t>
            </a:r>
            <a:r>
              <a:rPr lang="en-US" sz="1600" b="1">
                <a:latin typeface="Aptos Light"/>
              </a:rPr>
              <a:t>BKT </a:t>
            </a:r>
            <a:r>
              <a:rPr lang="en-US" sz="1600" err="1">
                <a:latin typeface="Aptos Light"/>
              </a:rPr>
              <a:t>dhe</a:t>
            </a:r>
            <a:r>
              <a:rPr lang="en-US" sz="1600">
                <a:latin typeface="Aptos Light"/>
              </a:rPr>
              <a:t> </a:t>
            </a:r>
            <a:r>
              <a:rPr lang="en-US" sz="1600" err="1">
                <a:latin typeface="Aptos Light"/>
              </a:rPr>
              <a:t>perditeson</a:t>
            </a:r>
            <a:r>
              <a:rPr lang="en-US" sz="1600">
                <a:latin typeface="Aptos Light"/>
              </a:rPr>
              <a:t> </a:t>
            </a:r>
            <a:r>
              <a:rPr lang="en-US" sz="1600" err="1">
                <a:latin typeface="Aptos Light"/>
              </a:rPr>
              <a:t>statusin</a:t>
            </a:r>
            <a:r>
              <a:rPr lang="en-US" sz="1600">
                <a:latin typeface="Aptos Light"/>
              </a:rPr>
              <a:t> e </a:t>
            </a:r>
            <a:r>
              <a:rPr lang="en-US" sz="1600" err="1">
                <a:latin typeface="Aptos Light"/>
              </a:rPr>
              <a:t>pageses</a:t>
            </a:r>
            <a:r>
              <a:rPr lang="en-US" sz="1600">
                <a:latin typeface="Aptos Light"/>
              </a:rPr>
              <a:t> se </a:t>
            </a:r>
            <a:r>
              <a:rPr lang="en-US" sz="1600" err="1">
                <a:latin typeface="Aptos Light"/>
              </a:rPr>
              <a:t>fatures</a:t>
            </a:r>
            <a:r>
              <a:rPr lang="en-US" sz="1600">
                <a:latin typeface="Aptos Light"/>
              </a:rPr>
              <a:t> ne </a:t>
            </a:r>
            <a:r>
              <a:rPr lang="en-US" sz="1600" b="1" err="1">
                <a:latin typeface="Aptos Light"/>
              </a:rPr>
              <a:t>ProFisc</a:t>
            </a:r>
            <a:r>
              <a:rPr lang="en-US" sz="1600">
                <a:latin typeface="Aptos Light"/>
              </a:rPr>
              <a:t>. </a:t>
            </a:r>
            <a:br>
              <a:rPr lang="en-US" sz="1600">
                <a:latin typeface="Aptos Light"/>
              </a:rPr>
            </a:br>
            <a:r>
              <a:rPr lang="en-US" sz="1600">
                <a:latin typeface="Aptos Light"/>
              </a:rPr>
              <a:t>3. </a:t>
            </a:r>
            <a:r>
              <a:rPr lang="en-US" sz="1600" err="1">
                <a:latin typeface="Aptos Light"/>
              </a:rPr>
              <a:t>ProFisc</a:t>
            </a:r>
            <a:r>
              <a:rPr lang="en-US" sz="1600">
                <a:latin typeface="Aptos Light"/>
              </a:rPr>
              <a:t> </a:t>
            </a:r>
            <a:r>
              <a:rPr lang="en-US" sz="1600" err="1">
                <a:latin typeface="Aptos Light"/>
              </a:rPr>
              <a:t>dergon</a:t>
            </a:r>
            <a:r>
              <a:rPr lang="en-US" sz="1600">
                <a:latin typeface="Aptos Light"/>
              </a:rPr>
              <a:t> </a:t>
            </a:r>
            <a:r>
              <a:rPr lang="en-US" sz="1600" err="1">
                <a:latin typeface="Aptos Light"/>
              </a:rPr>
              <a:t>njoftim</a:t>
            </a:r>
            <a:r>
              <a:rPr lang="en-US" sz="1600">
                <a:latin typeface="Aptos Light"/>
              </a:rPr>
              <a:t> ne </a:t>
            </a:r>
            <a:r>
              <a:rPr lang="en-US" sz="1600" err="1">
                <a:latin typeface="Aptos Light"/>
              </a:rPr>
              <a:t>sistemin</a:t>
            </a:r>
            <a:r>
              <a:rPr lang="en-US" sz="1600" b="1">
                <a:latin typeface="Aptos Light"/>
              </a:rPr>
              <a:t> ERP </a:t>
            </a:r>
            <a:r>
              <a:rPr lang="en-US" sz="1600" b="1" err="1">
                <a:latin typeface="Aptos Light"/>
              </a:rPr>
              <a:t>te</a:t>
            </a:r>
            <a:r>
              <a:rPr lang="en-US" sz="1600" b="1">
                <a:latin typeface="Aptos Light"/>
              </a:rPr>
              <a:t> </a:t>
            </a:r>
            <a:r>
              <a:rPr lang="en-US" sz="1600" b="1" err="1">
                <a:latin typeface="Aptos Light"/>
              </a:rPr>
              <a:t>Tregtarit</a:t>
            </a:r>
            <a:r>
              <a:rPr lang="en-US" sz="1600" b="1">
                <a:latin typeface="Aptos Light"/>
              </a:rPr>
              <a:t> </a:t>
            </a:r>
            <a:r>
              <a:rPr lang="en-US" sz="1600">
                <a:latin typeface="Aptos Light"/>
              </a:rPr>
              <a:t>per </a:t>
            </a:r>
            <a:r>
              <a:rPr lang="en-US" sz="1600" err="1">
                <a:latin typeface="Aptos Light"/>
              </a:rPr>
              <a:t>statusin</a:t>
            </a:r>
            <a:r>
              <a:rPr lang="en-US" sz="1600">
                <a:latin typeface="Aptos Light"/>
              </a:rPr>
              <a:t> e </a:t>
            </a:r>
            <a:r>
              <a:rPr lang="en-US" sz="1600" err="1">
                <a:latin typeface="Aptos Light"/>
              </a:rPr>
              <a:t>fatures</a:t>
            </a:r>
            <a:r>
              <a:rPr lang="en-US" sz="1600">
                <a:latin typeface="Aptos Light"/>
              </a:rPr>
              <a:t> se </a:t>
            </a:r>
            <a:r>
              <a:rPr lang="en-US" sz="1600" err="1">
                <a:latin typeface="Aptos Light"/>
              </a:rPr>
              <a:t>perditesuar</a:t>
            </a:r>
            <a:r>
              <a:rPr lang="en-US" sz="1600">
                <a:latin typeface="Aptos Light"/>
              </a:rPr>
              <a:t>.</a:t>
            </a:r>
            <a:br>
              <a:rPr lang="en-US" sz="1600" b="1">
                <a:latin typeface="Aptos Light"/>
              </a:rPr>
            </a:br>
            <a:endParaRPr lang="en-US" sz="1600" b="1"/>
          </a:p>
        </p:txBody>
      </p:sp>
      <p:sp>
        <p:nvSpPr>
          <p:cNvPr id="46" name="Text Placeholder 45">
            <a:extLst>
              <a:ext uri="{FF2B5EF4-FFF2-40B4-BE49-F238E27FC236}">
                <a16:creationId xmlns:a16="http://schemas.microsoft.com/office/drawing/2014/main" id="{4D989EC9-C173-09F8-FDBF-E00601B26484}"/>
              </a:ext>
            </a:extLst>
          </p:cNvPr>
          <p:cNvSpPr>
            <a:spLocks noGrp="1"/>
          </p:cNvSpPr>
          <p:nvPr>
            <p:ph type="body" sz="quarter" idx="15"/>
          </p:nvPr>
        </p:nvSpPr>
        <p:spPr/>
        <p:txBody>
          <a:bodyPr/>
          <a:lstStyle/>
          <a:p>
            <a:endParaRPr lang="en-US"/>
          </a:p>
        </p:txBody>
      </p:sp>
      <p:sp>
        <p:nvSpPr>
          <p:cNvPr id="44" name="Text Placeholder 43">
            <a:extLst>
              <a:ext uri="{FF2B5EF4-FFF2-40B4-BE49-F238E27FC236}">
                <a16:creationId xmlns:a16="http://schemas.microsoft.com/office/drawing/2014/main" id="{48291883-1C0B-3289-E871-6F9DFF602A8E}"/>
              </a:ext>
            </a:extLst>
          </p:cNvPr>
          <p:cNvSpPr>
            <a:spLocks noGrp="1"/>
          </p:cNvSpPr>
          <p:nvPr>
            <p:ph type="body" sz="quarter" idx="13"/>
          </p:nvPr>
        </p:nvSpPr>
        <p:spPr/>
        <p:txBody>
          <a:bodyPr/>
          <a:lstStyle/>
          <a:p>
            <a:endParaRPr lang="en-US"/>
          </a:p>
        </p:txBody>
      </p:sp>
      <p:sp>
        <p:nvSpPr>
          <p:cNvPr id="45" name="Text Placeholder 44">
            <a:extLst>
              <a:ext uri="{FF2B5EF4-FFF2-40B4-BE49-F238E27FC236}">
                <a16:creationId xmlns:a16="http://schemas.microsoft.com/office/drawing/2014/main" id="{ABE9DFFF-EDF1-036D-1EFC-CD231DCFA2C9}"/>
              </a:ext>
            </a:extLst>
          </p:cNvPr>
          <p:cNvSpPr>
            <a:spLocks noGrp="1"/>
          </p:cNvSpPr>
          <p:nvPr>
            <p:ph type="body" sz="quarter" idx="14"/>
          </p:nvPr>
        </p:nvSpPr>
        <p:spPr/>
        <p:txBody>
          <a:bodyPr/>
          <a:lstStyle/>
          <a:p>
            <a:endParaRPr lang="en-US"/>
          </a:p>
        </p:txBody>
      </p:sp>
      <p:pic>
        <p:nvPicPr>
          <p:cNvPr id="2" name="Picture 1" descr="A screenshot of a computer&#10;&#10;AI-generated content may be incorrect.">
            <a:extLst>
              <a:ext uri="{FF2B5EF4-FFF2-40B4-BE49-F238E27FC236}">
                <a16:creationId xmlns:a16="http://schemas.microsoft.com/office/drawing/2014/main" id="{DB5FA12C-8B8C-78D9-896B-9DADFD83D252}"/>
              </a:ext>
            </a:extLst>
          </p:cNvPr>
          <p:cNvPicPr>
            <a:picLocks noChangeAspect="1"/>
          </p:cNvPicPr>
          <p:nvPr/>
        </p:nvPicPr>
        <p:blipFill>
          <a:blip r:embed="rId2"/>
          <a:stretch>
            <a:fillRect/>
          </a:stretch>
        </p:blipFill>
        <p:spPr>
          <a:xfrm>
            <a:off x="404090" y="3453750"/>
            <a:ext cx="10287001" cy="2975409"/>
          </a:xfrm>
          <a:prstGeom prst="rect">
            <a:avLst/>
          </a:prstGeom>
        </p:spPr>
      </p:pic>
      <p:sp>
        <p:nvSpPr>
          <p:cNvPr id="4" name="TextBox 3">
            <a:extLst>
              <a:ext uri="{FF2B5EF4-FFF2-40B4-BE49-F238E27FC236}">
                <a16:creationId xmlns:a16="http://schemas.microsoft.com/office/drawing/2014/main" id="{CEE9D896-3747-CD93-81DE-64B61E748AF4}"/>
              </a:ext>
            </a:extLst>
          </p:cNvPr>
          <p:cNvSpPr txBox="1"/>
          <p:nvPr/>
        </p:nvSpPr>
        <p:spPr>
          <a:xfrm>
            <a:off x="10923517" y="6288802"/>
            <a:ext cx="982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b="1">
                <a:solidFill>
                  <a:schemeClr val="bg1"/>
                </a:solidFill>
              </a:rPr>
              <a:t>3/8</a:t>
            </a:r>
            <a:endParaRPr lang="en-US"/>
          </a:p>
        </p:txBody>
      </p:sp>
    </p:spTree>
    <p:extLst>
      <p:ext uri="{BB962C8B-B14F-4D97-AF65-F5344CB8AC3E}">
        <p14:creationId xmlns:p14="http://schemas.microsoft.com/office/powerpoint/2010/main" val="284536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129E7-329F-DCC7-B5D9-C9F544DE050C}"/>
            </a:ext>
          </a:extLst>
        </p:cNvPr>
        <p:cNvGrpSpPr/>
        <p:nvPr/>
      </p:nvGrpSpPr>
      <p:grpSpPr>
        <a:xfrm>
          <a:off x="0" y="0"/>
          <a:ext cx="0" cy="0"/>
          <a:chOff x="0" y="0"/>
          <a:chExt cx="0" cy="0"/>
        </a:xfrm>
      </p:grpSpPr>
      <p:sp>
        <p:nvSpPr>
          <p:cNvPr id="33" name="Title 32">
            <a:extLst>
              <a:ext uri="{FF2B5EF4-FFF2-40B4-BE49-F238E27FC236}">
                <a16:creationId xmlns:a16="http://schemas.microsoft.com/office/drawing/2014/main" id="{5EA3297F-DFA9-E01D-D1D7-5259BF2EC01A}"/>
              </a:ext>
            </a:extLst>
          </p:cNvPr>
          <p:cNvSpPr>
            <a:spLocks noGrp="1"/>
          </p:cNvSpPr>
          <p:nvPr>
            <p:ph type="title"/>
          </p:nvPr>
        </p:nvSpPr>
        <p:spPr>
          <a:xfrm>
            <a:off x="405817" y="456052"/>
            <a:ext cx="11350579" cy="5723937"/>
          </a:xfrm>
        </p:spPr>
        <p:txBody>
          <a:bodyPr/>
          <a:lstStyle/>
          <a:p>
            <a:r>
              <a:rPr lang="en-US" sz="4000" b="1">
                <a:latin typeface="Aptos"/>
              </a:rPr>
              <a:t>Payment Receipts</a:t>
            </a:r>
            <a:br>
              <a:rPr lang="en-US" sz="4000" b="1">
                <a:latin typeface="Aptos"/>
              </a:rPr>
            </a:br>
            <a:br>
              <a:rPr lang="en-US" sz="4000" b="1">
                <a:latin typeface="Aptos"/>
              </a:rPr>
            </a:br>
            <a:r>
              <a:rPr lang="en-US" sz="1600">
                <a:ea typeface="+mn-lt"/>
                <a:cs typeface="+mn-lt"/>
              </a:rPr>
              <a:t>This service enables sending  real-time notifications for </a:t>
            </a:r>
            <a:r>
              <a:rPr lang="en-US" sz="1600" b="1">
                <a:ea typeface="+mn-lt"/>
                <a:cs typeface="+mn-lt"/>
              </a:rPr>
              <a:t>CASH payments</a:t>
            </a:r>
            <a:r>
              <a:rPr lang="en-US" sz="1600">
                <a:ea typeface="+mn-lt"/>
                <a:cs typeface="+mn-lt"/>
              </a:rPr>
              <a:t> of invoices</a:t>
            </a:r>
            <a:r>
              <a:rPr lang="en-US" sz="1600" b="1">
                <a:ea typeface="+mn-lt"/>
                <a:cs typeface="+mn-lt"/>
              </a:rPr>
              <a:t> </a:t>
            </a:r>
            <a:r>
              <a:rPr lang="en-US" sz="1600" b="1" err="1">
                <a:ea typeface="+mn-lt"/>
                <a:cs typeface="+mn-lt"/>
              </a:rPr>
              <a:t>fiscalized</a:t>
            </a:r>
            <a:r>
              <a:rPr lang="en-US" sz="1600" b="1">
                <a:ea typeface="+mn-lt"/>
                <a:cs typeface="+mn-lt"/>
              </a:rPr>
              <a:t> by </a:t>
            </a:r>
            <a:r>
              <a:rPr lang="en-US" sz="1600" b="1" err="1">
                <a:ea typeface="+mn-lt"/>
                <a:cs typeface="+mn-lt"/>
              </a:rPr>
              <a:t>ProFisc</a:t>
            </a:r>
            <a:r>
              <a:rPr lang="en-US" sz="1600" b="1">
                <a:ea typeface="+mn-lt"/>
                <a:cs typeface="+mn-lt"/>
              </a:rPr>
              <a:t> </a:t>
            </a:r>
            <a:r>
              <a:rPr lang="en-US" sz="1600">
                <a:ea typeface="+mn-lt"/>
                <a:cs typeface="+mn-lt"/>
              </a:rPr>
              <a:t>and paid by</a:t>
            </a:r>
            <a:r>
              <a:rPr lang="en-US" sz="1600" b="1">
                <a:ea typeface="+mn-lt"/>
                <a:cs typeface="+mn-lt"/>
              </a:rPr>
              <a:t> BKT Smart </a:t>
            </a:r>
            <a:r>
              <a:rPr lang="en-US" sz="1600">
                <a:ea typeface="+mn-lt"/>
                <a:cs typeface="+mn-lt"/>
              </a:rPr>
              <a:t>of consumer clients. </a:t>
            </a:r>
            <a:endParaRPr lang="en-US" sz="1600" b="1">
              <a:latin typeface="Aptos Light"/>
            </a:endParaRPr>
          </a:p>
          <a:p>
            <a:endParaRPr lang="en-US" sz="1600"/>
          </a:p>
          <a:p>
            <a:r>
              <a:rPr lang="en-US" sz="1600">
                <a:ea typeface="+mn-lt"/>
                <a:cs typeface="+mn-lt"/>
              </a:rPr>
              <a:t>This service includes: </a:t>
            </a:r>
            <a:endParaRPr lang="en-US" sz="1600"/>
          </a:p>
          <a:p>
            <a:endParaRPr lang="en-US" sz="1600"/>
          </a:p>
          <a:p>
            <a:r>
              <a:rPr lang="en-US" sz="1600">
                <a:ea typeface="+mn-lt"/>
                <a:cs typeface="+mn-lt"/>
              </a:rPr>
              <a:t>1. Payment of the invoice </a:t>
            </a:r>
            <a:r>
              <a:rPr lang="en-US" sz="1600" err="1">
                <a:ea typeface="+mn-lt"/>
                <a:cs typeface="+mn-lt"/>
              </a:rPr>
              <a:t>fiscalized</a:t>
            </a:r>
            <a:r>
              <a:rPr lang="en-US" sz="1600">
                <a:ea typeface="+mn-lt"/>
                <a:cs typeface="+mn-lt"/>
              </a:rPr>
              <a:t> by </a:t>
            </a:r>
            <a:r>
              <a:rPr lang="en-US" sz="1600" b="1" err="1">
                <a:ea typeface="+mn-lt"/>
                <a:cs typeface="+mn-lt"/>
              </a:rPr>
              <a:t>ProFisc</a:t>
            </a:r>
            <a:r>
              <a:rPr lang="en-US" sz="1600" b="1">
                <a:ea typeface="+mn-lt"/>
                <a:cs typeface="+mn-lt"/>
              </a:rPr>
              <a:t> </a:t>
            </a:r>
            <a:r>
              <a:rPr lang="en-US" sz="1600">
                <a:ea typeface="+mn-lt"/>
                <a:cs typeface="+mn-lt"/>
              </a:rPr>
              <a:t>through</a:t>
            </a:r>
            <a:r>
              <a:rPr lang="en-US" sz="1600" b="1">
                <a:ea typeface="+mn-lt"/>
                <a:cs typeface="+mn-lt"/>
              </a:rPr>
              <a:t> BKT Smart</a:t>
            </a:r>
            <a:r>
              <a:rPr lang="en-US" sz="1600">
                <a:ea typeface="+mn-lt"/>
                <a:cs typeface="+mn-lt"/>
              </a:rPr>
              <a:t> by scanning the</a:t>
            </a:r>
            <a:r>
              <a:rPr lang="en-US" sz="1600" b="1">
                <a:ea typeface="+mn-lt"/>
                <a:cs typeface="+mn-lt"/>
              </a:rPr>
              <a:t> QR code</a:t>
            </a:r>
            <a:r>
              <a:rPr lang="en-US" sz="1600">
                <a:ea typeface="+mn-lt"/>
                <a:cs typeface="+mn-lt"/>
              </a:rPr>
              <a:t> of the invoice. </a:t>
            </a:r>
            <a:endParaRPr lang="en-US" sz="1600"/>
          </a:p>
          <a:p>
            <a:r>
              <a:rPr lang="en-US" sz="1600">
                <a:ea typeface="+mn-lt"/>
                <a:cs typeface="+mn-lt"/>
              </a:rPr>
              <a:t>2. </a:t>
            </a:r>
            <a:r>
              <a:rPr lang="en-US" sz="1600" err="1">
                <a:ea typeface="+mn-lt"/>
                <a:cs typeface="+mn-lt"/>
              </a:rPr>
              <a:t>ProFisc</a:t>
            </a:r>
            <a:r>
              <a:rPr lang="en-US" sz="1600">
                <a:ea typeface="+mn-lt"/>
                <a:cs typeface="+mn-lt"/>
              </a:rPr>
              <a:t> receives in real time the payment data of this invoice from BKT and updates the invoice payment status in </a:t>
            </a:r>
            <a:r>
              <a:rPr lang="en-US" sz="1600" err="1">
                <a:ea typeface="+mn-lt"/>
                <a:cs typeface="+mn-lt"/>
              </a:rPr>
              <a:t>ProFisc</a:t>
            </a:r>
            <a:r>
              <a:rPr lang="en-US" sz="1600">
                <a:ea typeface="+mn-lt"/>
                <a:cs typeface="+mn-lt"/>
              </a:rPr>
              <a:t>. </a:t>
            </a:r>
          </a:p>
          <a:p>
            <a:r>
              <a:rPr lang="en-US" sz="1600">
                <a:ea typeface="+mn-lt"/>
                <a:cs typeface="+mn-lt"/>
              </a:rPr>
              <a:t>3. </a:t>
            </a:r>
            <a:r>
              <a:rPr lang="en-US" sz="1600" err="1">
                <a:latin typeface="Aptos Light"/>
              </a:rPr>
              <a:t>ProFisc</a:t>
            </a:r>
            <a:r>
              <a:rPr lang="en-US" sz="1600">
                <a:ea typeface="+mn-lt"/>
                <a:cs typeface="+mn-lt"/>
              </a:rPr>
              <a:t> sends a notification to the Merchant's ERP system for the updated invoice status.</a:t>
            </a:r>
            <a:endParaRPr lang="en-US" sz="1600" b="1"/>
          </a:p>
        </p:txBody>
      </p:sp>
      <p:sp>
        <p:nvSpPr>
          <p:cNvPr id="46" name="Text Placeholder 45">
            <a:extLst>
              <a:ext uri="{FF2B5EF4-FFF2-40B4-BE49-F238E27FC236}">
                <a16:creationId xmlns:a16="http://schemas.microsoft.com/office/drawing/2014/main" id="{1ABCB359-C234-6C60-1051-7DFDA78D6D16}"/>
              </a:ext>
            </a:extLst>
          </p:cNvPr>
          <p:cNvSpPr>
            <a:spLocks noGrp="1"/>
          </p:cNvSpPr>
          <p:nvPr>
            <p:ph type="body" sz="quarter" idx="15"/>
          </p:nvPr>
        </p:nvSpPr>
        <p:spPr/>
        <p:txBody>
          <a:bodyPr/>
          <a:lstStyle/>
          <a:p>
            <a:endParaRPr lang="en-US"/>
          </a:p>
        </p:txBody>
      </p:sp>
      <p:sp>
        <p:nvSpPr>
          <p:cNvPr id="44" name="Text Placeholder 43">
            <a:extLst>
              <a:ext uri="{FF2B5EF4-FFF2-40B4-BE49-F238E27FC236}">
                <a16:creationId xmlns:a16="http://schemas.microsoft.com/office/drawing/2014/main" id="{1164910D-3048-69B7-24AD-C8C385B466C1}"/>
              </a:ext>
            </a:extLst>
          </p:cNvPr>
          <p:cNvSpPr>
            <a:spLocks noGrp="1"/>
          </p:cNvSpPr>
          <p:nvPr>
            <p:ph type="body" sz="quarter" idx="13"/>
          </p:nvPr>
        </p:nvSpPr>
        <p:spPr/>
        <p:txBody>
          <a:bodyPr/>
          <a:lstStyle/>
          <a:p>
            <a:endParaRPr lang="en-US"/>
          </a:p>
        </p:txBody>
      </p:sp>
      <p:sp>
        <p:nvSpPr>
          <p:cNvPr id="45" name="Text Placeholder 44">
            <a:extLst>
              <a:ext uri="{FF2B5EF4-FFF2-40B4-BE49-F238E27FC236}">
                <a16:creationId xmlns:a16="http://schemas.microsoft.com/office/drawing/2014/main" id="{8CF48C90-DA92-983F-C297-873E4383D591}"/>
              </a:ext>
            </a:extLst>
          </p:cNvPr>
          <p:cNvSpPr>
            <a:spLocks noGrp="1"/>
          </p:cNvSpPr>
          <p:nvPr>
            <p:ph type="body" sz="quarter" idx="14"/>
          </p:nvPr>
        </p:nvSpPr>
        <p:spPr/>
        <p:txBody>
          <a:bodyPr/>
          <a:lstStyle/>
          <a:p>
            <a:endParaRPr lang="en-US"/>
          </a:p>
        </p:txBody>
      </p:sp>
      <p:pic>
        <p:nvPicPr>
          <p:cNvPr id="2" name="Picture 1" descr="A screenshot of a computer&#10;&#10;AI-generated content may be incorrect.">
            <a:extLst>
              <a:ext uri="{FF2B5EF4-FFF2-40B4-BE49-F238E27FC236}">
                <a16:creationId xmlns:a16="http://schemas.microsoft.com/office/drawing/2014/main" id="{D93CC673-65F3-D2EA-97FD-CD8D80FC6314}"/>
              </a:ext>
            </a:extLst>
          </p:cNvPr>
          <p:cNvPicPr>
            <a:picLocks noChangeAspect="1"/>
          </p:cNvPicPr>
          <p:nvPr/>
        </p:nvPicPr>
        <p:blipFill>
          <a:blip r:embed="rId2"/>
          <a:stretch>
            <a:fillRect/>
          </a:stretch>
        </p:blipFill>
        <p:spPr>
          <a:xfrm>
            <a:off x="404090" y="3298969"/>
            <a:ext cx="10287001" cy="2975409"/>
          </a:xfrm>
          <a:prstGeom prst="rect">
            <a:avLst/>
          </a:prstGeom>
        </p:spPr>
      </p:pic>
      <p:sp>
        <p:nvSpPr>
          <p:cNvPr id="5" name="TextBox 4">
            <a:extLst>
              <a:ext uri="{FF2B5EF4-FFF2-40B4-BE49-F238E27FC236}">
                <a16:creationId xmlns:a16="http://schemas.microsoft.com/office/drawing/2014/main" id="{CD6EDCA8-3DAF-6238-B45F-51E941A6C170}"/>
              </a:ext>
            </a:extLst>
          </p:cNvPr>
          <p:cNvSpPr txBox="1"/>
          <p:nvPr/>
        </p:nvSpPr>
        <p:spPr>
          <a:xfrm>
            <a:off x="10923517" y="6288802"/>
            <a:ext cx="982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b="1">
                <a:solidFill>
                  <a:schemeClr val="bg1"/>
                </a:solidFill>
              </a:rPr>
              <a:t>4/8</a:t>
            </a:r>
            <a:endParaRPr lang="en-US"/>
          </a:p>
        </p:txBody>
      </p:sp>
    </p:spTree>
    <p:extLst>
      <p:ext uri="{BB962C8B-B14F-4D97-AF65-F5344CB8AC3E}">
        <p14:creationId xmlns:p14="http://schemas.microsoft.com/office/powerpoint/2010/main" val="2310893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14034-4779-C05D-5125-5E8FD74EBBEF}"/>
            </a:ext>
          </a:extLst>
        </p:cNvPr>
        <p:cNvGrpSpPr/>
        <p:nvPr/>
      </p:nvGrpSpPr>
      <p:grpSpPr>
        <a:xfrm>
          <a:off x="0" y="0"/>
          <a:ext cx="0" cy="0"/>
          <a:chOff x="0" y="0"/>
          <a:chExt cx="0" cy="0"/>
        </a:xfrm>
      </p:grpSpPr>
      <p:sp>
        <p:nvSpPr>
          <p:cNvPr id="33" name="Title 32">
            <a:extLst>
              <a:ext uri="{FF2B5EF4-FFF2-40B4-BE49-F238E27FC236}">
                <a16:creationId xmlns:a16="http://schemas.microsoft.com/office/drawing/2014/main" id="{DBC6127F-F553-643E-3235-9895779BB316}"/>
              </a:ext>
            </a:extLst>
          </p:cNvPr>
          <p:cNvSpPr>
            <a:spLocks noGrp="1"/>
          </p:cNvSpPr>
          <p:nvPr>
            <p:ph type="title"/>
          </p:nvPr>
        </p:nvSpPr>
        <p:spPr>
          <a:xfrm>
            <a:off x="405817" y="155870"/>
            <a:ext cx="11350579" cy="3772756"/>
          </a:xfrm>
        </p:spPr>
        <p:txBody>
          <a:bodyPr/>
          <a:lstStyle/>
          <a:p>
            <a:r>
              <a:rPr lang="en-US" sz="4000" b="1" err="1">
                <a:latin typeface="Aptos"/>
              </a:rPr>
              <a:t>Pagat</a:t>
            </a:r>
            <a:br>
              <a:rPr lang="en-US" sz="4000" b="1">
                <a:latin typeface="Aptos"/>
              </a:rPr>
            </a:br>
            <a:br>
              <a:rPr lang="en-US" sz="4000" b="1">
                <a:latin typeface="Aptos"/>
              </a:rPr>
            </a:br>
            <a:r>
              <a:rPr lang="en-US" sz="1600">
                <a:latin typeface="Aptos Light"/>
              </a:rPr>
              <a:t>Ky </a:t>
            </a:r>
            <a:r>
              <a:rPr lang="en-US" sz="1600" err="1">
                <a:latin typeface="Aptos Light"/>
              </a:rPr>
              <a:t>sherbim</a:t>
            </a:r>
            <a:r>
              <a:rPr lang="en-US" sz="1600">
                <a:latin typeface="Aptos Light"/>
              </a:rPr>
              <a:t> </a:t>
            </a:r>
            <a:r>
              <a:rPr lang="en-US" sz="1600" err="1">
                <a:latin typeface="Aptos Light"/>
              </a:rPr>
              <a:t>i</a:t>
            </a:r>
            <a:r>
              <a:rPr lang="en-US" sz="1600">
                <a:latin typeface="Aptos Light"/>
              </a:rPr>
              <a:t> </a:t>
            </a:r>
            <a:r>
              <a:rPr lang="en-US" sz="1600" err="1">
                <a:latin typeface="Aptos Light"/>
              </a:rPr>
              <a:t>ofron</a:t>
            </a:r>
            <a:r>
              <a:rPr lang="en-US" sz="1600">
                <a:latin typeface="Aptos Light"/>
              </a:rPr>
              <a:t> </a:t>
            </a:r>
            <a:r>
              <a:rPr lang="en-US" sz="1600" err="1">
                <a:latin typeface="Aptos Light"/>
              </a:rPr>
              <a:t>subjektit</a:t>
            </a:r>
            <a:r>
              <a:rPr lang="en-US" sz="1600">
                <a:latin typeface="Aptos Light"/>
              </a:rPr>
              <a:t> </a:t>
            </a:r>
            <a:r>
              <a:rPr lang="en-US" sz="1600" err="1">
                <a:latin typeface="Aptos Light"/>
              </a:rPr>
              <a:t>mundesine</a:t>
            </a:r>
            <a:r>
              <a:rPr lang="en-US" sz="1600">
                <a:latin typeface="Aptos Light"/>
              </a:rPr>
              <a:t> e </a:t>
            </a:r>
            <a:r>
              <a:rPr lang="en-US" sz="1600" err="1">
                <a:latin typeface="Aptos Light"/>
              </a:rPr>
              <a:t>dergimit</a:t>
            </a:r>
            <a:r>
              <a:rPr lang="en-US" sz="1600">
                <a:latin typeface="Aptos Light"/>
              </a:rPr>
              <a:t> </a:t>
            </a:r>
            <a:r>
              <a:rPr lang="en-US" sz="1600" err="1">
                <a:latin typeface="Aptos Light"/>
              </a:rPr>
              <a:t>te</a:t>
            </a:r>
            <a:r>
              <a:rPr lang="en-US" sz="1600">
                <a:latin typeface="Aptos Light"/>
              </a:rPr>
              <a:t> </a:t>
            </a:r>
            <a:r>
              <a:rPr lang="en-US" sz="1600" b="1" err="1">
                <a:latin typeface="Aptos Light"/>
              </a:rPr>
              <a:t>Urdher</a:t>
            </a:r>
            <a:r>
              <a:rPr lang="en-US" sz="1600" b="1">
                <a:latin typeface="Aptos Light"/>
              </a:rPr>
              <a:t> </a:t>
            </a:r>
            <a:r>
              <a:rPr lang="en-US" sz="1600" b="1" err="1">
                <a:latin typeface="Aptos Light"/>
              </a:rPr>
              <a:t>Pageses</a:t>
            </a:r>
            <a:r>
              <a:rPr lang="en-US" sz="1600" b="1">
                <a:latin typeface="Aptos Light"/>
              </a:rPr>
              <a:t> se </a:t>
            </a:r>
            <a:r>
              <a:rPr lang="en-US" sz="1600" b="1" err="1">
                <a:latin typeface="Aptos Light"/>
              </a:rPr>
              <a:t>Pagave</a:t>
            </a:r>
            <a:r>
              <a:rPr lang="en-US" sz="1600" b="1">
                <a:latin typeface="Aptos Light"/>
              </a:rPr>
              <a:t> </a:t>
            </a:r>
            <a:r>
              <a:rPr lang="en-US" sz="1600" err="1">
                <a:latin typeface="Aptos Light"/>
              </a:rPr>
              <a:t>nga</a:t>
            </a:r>
            <a:r>
              <a:rPr lang="en-US" sz="1600">
                <a:latin typeface="Aptos Light"/>
              </a:rPr>
              <a:t> </a:t>
            </a:r>
            <a:r>
              <a:rPr lang="en-US" sz="1600" b="1" err="1">
                <a:latin typeface="Aptos Light"/>
              </a:rPr>
              <a:t>ProFisc</a:t>
            </a:r>
            <a:r>
              <a:rPr lang="en-US" sz="1600" b="1">
                <a:latin typeface="Aptos Light"/>
              </a:rPr>
              <a:t> </a:t>
            </a:r>
            <a:r>
              <a:rPr lang="en-US" sz="1600" err="1">
                <a:latin typeface="Aptos Light"/>
              </a:rPr>
              <a:t>drejt</a:t>
            </a:r>
            <a:r>
              <a:rPr lang="en-US" sz="1600">
                <a:latin typeface="Aptos Light"/>
              </a:rPr>
              <a:t> </a:t>
            </a:r>
            <a:r>
              <a:rPr lang="en-US" sz="1600" err="1">
                <a:latin typeface="Aptos Light"/>
              </a:rPr>
              <a:t>llogarise</a:t>
            </a:r>
            <a:r>
              <a:rPr lang="en-US" sz="1600">
                <a:latin typeface="Aptos Light"/>
              </a:rPr>
              <a:t> </a:t>
            </a:r>
            <a:r>
              <a:rPr lang="en-US" sz="1600" b="1">
                <a:latin typeface="Aptos Light"/>
              </a:rPr>
              <a:t>E-Banking </a:t>
            </a:r>
            <a:r>
              <a:rPr lang="en-US" sz="1600" err="1">
                <a:latin typeface="Aptos Light"/>
              </a:rPr>
              <a:t>te</a:t>
            </a:r>
            <a:r>
              <a:rPr lang="en-US" sz="1600">
                <a:latin typeface="Aptos Light"/>
              </a:rPr>
              <a:t> </a:t>
            </a:r>
            <a:r>
              <a:rPr lang="en-US" sz="1600" err="1">
                <a:latin typeface="Aptos Light"/>
              </a:rPr>
              <a:t>tij</a:t>
            </a:r>
            <a:r>
              <a:rPr lang="en-US" sz="1600">
                <a:latin typeface="Aptos Light"/>
              </a:rPr>
              <a:t> </a:t>
            </a:r>
            <a:r>
              <a:rPr lang="en-US" sz="1600" err="1">
                <a:latin typeface="Aptos Light"/>
              </a:rPr>
              <a:t>prane</a:t>
            </a:r>
            <a:r>
              <a:rPr lang="en-US" sz="1600">
                <a:latin typeface="Aptos Light"/>
              </a:rPr>
              <a:t> </a:t>
            </a:r>
            <a:r>
              <a:rPr lang="en-US" sz="1600" b="1">
                <a:latin typeface="Aptos Light"/>
              </a:rPr>
              <a:t>BKT</a:t>
            </a:r>
            <a:r>
              <a:rPr lang="en-US" sz="1600">
                <a:latin typeface="Aptos Light"/>
              </a:rPr>
              <a:t>.</a:t>
            </a:r>
            <a:br>
              <a:rPr lang="en-US" sz="1600">
                <a:latin typeface="Aptos Light"/>
              </a:rPr>
            </a:br>
            <a:br>
              <a:rPr lang="en-US" sz="1600">
                <a:latin typeface="Aptos Light"/>
              </a:rPr>
            </a:br>
            <a:r>
              <a:rPr lang="en-US" sz="1600">
                <a:latin typeface="Aptos Light"/>
              </a:rPr>
              <a:t>1. </a:t>
            </a:r>
            <a:r>
              <a:rPr lang="en-US" sz="1600" err="1">
                <a:latin typeface="Aptos Light"/>
              </a:rPr>
              <a:t>ProFisc</a:t>
            </a:r>
            <a:r>
              <a:rPr lang="en-US" sz="1600">
                <a:latin typeface="Aptos Light"/>
              </a:rPr>
              <a:t> </a:t>
            </a:r>
            <a:r>
              <a:rPr lang="en-US" sz="1600" err="1">
                <a:latin typeface="Aptos Light"/>
              </a:rPr>
              <a:t>mundeson</a:t>
            </a:r>
            <a:r>
              <a:rPr lang="en-US" sz="1600">
                <a:latin typeface="Aptos Light"/>
              </a:rPr>
              <a:t> </a:t>
            </a:r>
            <a:r>
              <a:rPr lang="en-US" sz="1600" err="1">
                <a:latin typeface="Aptos Light"/>
              </a:rPr>
              <a:t>ruajtjen</a:t>
            </a:r>
            <a:r>
              <a:rPr lang="en-US" sz="1600">
                <a:latin typeface="Aptos Light"/>
              </a:rPr>
              <a:t> e </a:t>
            </a:r>
            <a:r>
              <a:rPr lang="en-US" sz="1600" err="1">
                <a:latin typeface="Aptos Light"/>
              </a:rPr>
              <a:t>te</a:t>
            </a:r>
            <a:r>
              <a:rPr lang="en-US" sz="1600">
                <a:latin typeface="Aptos Light"/>
              </a:rPr>
              <a:t> </a:t>
            </a:r>
            <a:r>
              <a:rPr lang="en-US" sz="1600" err="1">
                <a:latin typeface="Aptos Light"/>
              </a:rPr>
              <a:t>dhenave</a:t>
            </a:r>
            <a:r>
              <a:rPr lang="en-US" sz="1600">
                <a:latin typeface="Aptos Light"/>
              </a:rPr>
              <a:t> </a:t>
            </a:r>
            <a:r>
              <a:rPr lang="en-US" sz="1600" err="1">
                <a:latin typeface="Aptos Light"/>
              </a:rPr>
              <a:t>te</a:t>
            </a:r>
            <a:r>
              <a:rPr lang="en-US" sz="1600">
                <a:latin typeface="Aptos Light"/>
              </a:rPr>
              <a:t> </a:t>
            </a:r>
            <a:r>
              <a:rPr lang="en-US" sz="1600" err="1">
                <a:latin typeface="Aptos Light"/>
              </a:rPr>
              <a:t>punonjesve</a:t>
            </a:r>
            <a:r>
              <a:rPr lang="en-US" sz="1600">
                <a:latin typeface="Aptos Light"/>
              </a:rPr>
              <a:t> </a:t>
            </a:r>
            <a:r>
              <a:rPr lang="en-US" sz="1600" err="1">
                <a:latin typeface="Aptos Light"/>
              </a:rPr>
              <a:t>tuaj</a:t>
            </a:r>
            <a:r>
              <a:rPr lang="en-US" sz="1600">
                <a:latin typeface="Aptos Light"/>
              </a:rPr>
              <a:t>.</a:t>
            </a:r>
            <a:br>
              <a:rPr lang="en-US" sz="1600">
                <a:latin typeface="Aptos Light"/>
              </a:rPr>
            </a:br>
            <a:r>
              <a:rPr lang="en-US" sz="1600">
                <a:latin typeface="Aptos Light"/>
              </a:rPr>
              <a:t>2. Ju </a:t>
            </a:r>
            <a:r>
              <a:rPr lang="en-US" sz="1600" err="1">
                <a:latin typeface="Aptos Light"/>
              </a:rPr>
              <a:t>mund</a:t>
            </a:r>
            <a:r>
              <a:rPr lang="en-US" sz="1600">
                <a:latin typeface="Aptos Light"/>
              </a:rPr>
              <a:t> </a:t>
            </a:r>
            <a:r>
              <a:rPr lang="en-US" sz="1600" err="1">
                <a:latin typeface="Aptos Light"/>
              </a:rPr>
              <a:t>te</a:t>
            </a:r>
            <a:r>
              <a:rPr lang="en-US" sz="1600">
                <a:latin typeface="Aptos Light"/>
              </a:rPr>
              <a:t> </a:t>
            </a:r>
            <a:r>
              <a:rPr lang="en-US" sz="1600" err="1">
                <a:latin typeface="Aptos Light"/>
              </a:rPr>
              <a:t>krijoni</a:t>
            </a:r>
            <a:r>
              <a:rPr lang="en-US" sz="1600">
                <a:latin typeface="Aptos Light"/>
              </a:rPr>
              <a:t> </a:t>
            </a:r>
            <a:r>
              <a:rPr lang="en-US" sz="1600" err="1">
                <a:latin typeface="Aptos Light"/>
              </a:rPr>
              <a:t>nje</a:t>
            </a:r>
            <a:r>
              <a:rPr lang="en-US" sz="1600">
                <a:latin typeface="Aptos Light"/>
              </a:rPr>
              <a:t> Draft </a:t>
            </a:r>
            <a:r>
              <a:rPr lang="en-US" sz="1600" err="1">
                <a:latin typeface="Aptos Light"/>
              </a:rPr>
              <a:t>Urdher</a:t>
            </a:r>
            <a:r>
              <a:rPr lang="en-US" sz="1600">
                <a:latin typeface="Aptos Light"/>
              </a:rPr>
              <a:t> </a:t>
            </a:r>
            <a:r>
              <a:rPr lang="en-US" sz="1600" err="1">
                <a:latin typeface="Aptos Light"/>
              </a:rPr>
              <a:t>Pagese</a:t>
            </a:r>
            <a:r>
              <a:rPr lang="en-US" sz="1600">
                <a:latin typeface="Aptos Light"/>
              </a:rPr>
              <a:t> per </a:t>
            </a:r>
            <a:r>
              <a:rPr lang="en-US" sz="1600" err="1">
                <a:latin typeface="Aptos Light"/>
              </a:rPr>
              <a:t>Pagat</a:t>
            </a:r>
            <a:r>
              <a:rPr lang="en-US" sz="1600">
                <a:latin typeface="Aptos Light"/>
              </a:rPr>
              <a:t> </a:t>
            </a:r>
            <a:r>
              <a:rPr lang="en-US" sz="1600" err="1">
                <a:latin typeface="Aptos Light"/>
              </a:rPr>
              <a:t>direkt</a:t>
            </a:r>
            <a:r>
              <a:rPr lang="en-US" sz="1600">
                <a:latin typeface="Aptos Light"/>
              </a:rPr>
              <a:t> ne </a:t>
            </a:r>
            <a:r>
              <a:rPr lang="en-US" sz="1600" err="1">
                <a:latin typeface="Aptos Light"/>
              </a:rPr>
              <a:t>ProFisc</a:t>
            </a:r>
            <a:r>
              <a:rPr lang="en-US" sz="1600">
                <a:latin typeface="Aptos Light"/>
              </a:rPr>
              <a:t> duke </a:t>
            </a:r>
            <a:r>
              <a:rPr lang="en-US" sz="1600" err="1">
                <a:latin typeface="Aptos Light"/>
              </a:rPr>
              <a:t>ngarkuar</a:t>
            </a:r>
            <a:r>
              <a:rPr lang="en-US" sz="1600">
                <a:latin typeface="Aptos Light"/>
              </a:rPr>
              <a:t> </a:t>
            </a:r>
            <a:r>
              <a:rPr lang="en-US" sz="1600" err="1">
                <a:latin typeface="Aptos Light"/>
              </a:rPr>
              <a:t>punonjesit</a:t>
            </a:r>
            <a:r>
              <a:rPr lang="en-US" sz="1600">
                <a:latin typeface="Aptos Light"/>
              </a:rPr>
              <a:t> </a:t>
            </a:r>
            <a:r>
              <a:rPr lang="en-US" sz="1600" err="1">
                <a:latin typeface="Aptos Light"/>
              </a:rPr>
              <a:t>nje</a:t>
            </a:r>
            <a:r>
              <a:rPr lang="en-US" sz="1600">
                <a:latin typeface="Aptos Light"/>
              </a:rPr>
              <a:t> </a:t>
            </a:r>
            <a:r>
              <a:rPr lang="en-US" sz="1600" err="1">
                <a:latin typeface="Aptos Light"/>
              </a:rPr>
              <a:t>nga</a:t>
            </a:r>
            <a:r>
              <a:rPr lang="en-US" sz="1600">
                <a:latin typeface="Aptos Light"/>
              </a:rPr>
              <a:t> </a:t>
            </a:r>
            <a:r>
              <a:rPr lang="en-US" sz="1600" err="1">
                <a:latin typeface="Aptos Light"/>
              </a:rPr>
              <a:t>nje</a:t>
            </a:r>
            <a:r>
              <a:rPr lang="en-US" sz="1600">
                <a:latin typeface="Aptos Light"/>
              </a:rPr>
              <a:t> </a:t>
            </a:r>
            <a:r>
              <a:rPr lang="en-US" sz="1600" err="1">
                <a:latin typeface="Aptos Light"/>
              </a:rPr>
              <a:t>ose</a:t>
            </a:r>
            <a:r>
              <a:rPr lang="en-US" sz="1600">
                <a:latin typeface="Aptos Light"/>
              </a:rPr>
              <a:t> duke upload listen e </a:t>
            </a:r>
            <a:r>
              <a:rPr lang="en-US" sz="1600" err="1">
                <a:latin typeface="Aptos Light"/>
              </a:rPr>
              <a:t>tyre</a:t>
            </a:r>
            <a:r>
              <a:rPr lang="en-US" sz="1600">
                <a:latin typeface="Aptos Light"/>
              </a:rPr>
              <a:t>. Mund </a:t>
            </a:r>
            <a:r>
              <a:rPr lang="en-US" sz="1600" err="1">
                <a:latin typeface="Aptos Light"/>
              </a:rPr>
              <a:t>te</a:t>
            </a:r>
            <a:r>
              <a:rPr lang="en-US" sz="1600">
                <a:latin typeface="Aptos Light"/>
              </a:rPr>
              <a:t> </a:t>
            </a:r>
            <a:r>
              <a:rPr lang="en-US" sz="1600" err="1">
                <a:latin typeface="Aptos Light"/>
              </a:rPr>
              <a:t>perdorni</a:t>
            </a:r>
            <a:r>
              <a:rPr lang="en-US" sz="1600">
                <a:latin typeface="Aptos Light"/>
              </a:rPr>
              <a:t> </a:t>
            </a:r>
            <a:r>
              <a:rPr lang="en-US" sz="1600" err="1">
                <a:latin typeface="Aptos Light"/>
              </a:rPr>
              <a:t>dhe</a:t>
            </a:r>
            <a:r>
              <a:rPr lang="en-US" sz="1600">
                <a:latin typeface="Aptos Light"/>
              </a:rPr>
              <a:t> </a:t>
            </a:r>
            <a:r>
              <a:rPr lang="en-US" sz="1600" err="1">
                <a:latin typeface="Aptos Light"/>
              </a:rPr>
              <a:t>funksionin</a:t>
            </a:r>
            <a:r>
              <a:rPr lang="en-US" sz="1600">
                <a:latin typeface="Aptos Light"/>
              </a:rPr>
              <a:t> </a:t>
            </a:r>
            <a:r>
              <a:rPr lang="en-US" sz="1600" b="1" err="1">
                <a:latin typeface="Aptos Light"/>
              </a:rPr>
              <a:t>Dubliko</a:t>
            </a:r>
            <a:r>
              <a:rPr lang="en-US" sz="1600" b="1">
                <a:latin typeface="Aptos Light"/>
              </a:rPr>
              <a:t> </a:t>
            </a:r>
            <a:r>
              <a:rPr lang="en-US" sz="1600" err="1">
                <a:latin typeface="Aptos Light"/>
              </a:rPr>
              <a:t>prej</a:t>
            </a:r>
            <a:r>
              <a:rPr lang="en-US" sz="1600">
                <a:latin typeface="Aptos Light"/>
              </a:rPr>
              <a:t>  </a:t>
            </a:r>
            <a:r>
              <a:rPr lang="en-US" sz="1600" err="1">
                <a:latin typeface="Aptos Light"/>
              </a:rPr>
              <a:t>nje</a:t>
            </a:r>
            <a:r>
              <a:rPr lang="en-US" sz="1600">
                <a:latin typeface="Aptos Light"/>
              </a:rPr>
              <a:t> </a:t>
            </a:r>
            <a:r>
              <a:rPr lang="en-US" sz="1600" err="1">
                <a:latin typeface="Aptos Light"/>
              </a:rPr>
              <a:t>Urdher</a:t>
            </a:r>
            <a:r>
              <a:rPr lang="en-US" sz="1600">
                <a:latin typeface="Aptos Light"/>
              </a:rPr>
              <a:t> </a:t>
            </a:r>
            <a:r>
              <a:rPr lang="en-US" sz="1600" err="1">
                <a:latin typeface="Aptos Light"/>
              </a:rPr>
              <a:t>Pagese</a:t>
            </a:r>
            <a:r>
              <a:rPr lang="en-US" sz="1600">
                <a:latin typeface="Aptos Light"/>
              </a:rPr>
              <a:t> </a:t>
            </a:r>
            <a:r>
              <a:rPr lang="en-US" sz="1600" err="1">
                <a:latin typeface="Aptos Light"/>
              </a:rPr>
              <a:t>te</a:t>
            </a:r>
            <a:r>
              <a:rPr lang="en-US" sz="1600">
                <a:latin typeface="Aptos Light"/>
              </a:rPr>
              <a:t> </a:t>
            </a:r>
            <a:r>
              <a:rPr lang="en-US" sz="1600" err="1">
                <a:latin typeface="Aptos Light"/>
              </a:rPr>
              <a:t>Pagave</a:t>
            </a:r>
            <a:r>
              <a:rPr lang="en-US" sz="1600">
                <a:latin typeface="Aptos Light"/>
              </a:rPr>
              <a:t> </a:t>
            </a:r>
            <a:r>
              <a:rPr lang="en-US" sz="1600" err="1">
                <a:latin typeface="Aptos Light"/>
              </a:rPr>
              <a:t>ekzistues</a:t>
            </a:r>
            <a:r>
              <a:rPr lang="en-US" sz="1600">
                <a:latin typeface="Aptos Light"/>
              </a:rPr>
              <a:t> ne </a:t>
            </a:r>
            <a:r>
              <a:rPr lang="en-US" sz="1600" err="1">
                <a:latin typeface="Aptos Light"/>
              </a:rPr>
              <a:t>sistem</a:t>
            </a:r>
            <a:r>
              <a:rPr lang="en-US" sz="1600">
                <a:latin typeface="Aptos Light"/>
              </a:rPr>
              <a:t>.</a:t>
            </a:r>
            <a:br>
              <a:rPr lang="en-US" sz="1600">
                <a:latin typeface="Aptos Light"/>
              </a:rPr>
            </a:br>
            <a:r>
              <a:rPr lang="en-US" sz="1600">
                <a:latin typeface="Aptos Light"/>
              </a:rPr>
              <a:t>3. Ky </a:t>
            </a:r>
            <a:r>
              <a:rPr lang="en-US" sz="1600" err="1">
                <a:latin typeface="Aptos Light"/>
              </a:rPr>
              <a:t>sherbim</a:t>
            </a:r>
            <a:r>
              <a:rPr lang="en-US" sz="1600">
                <a:latin typeface="Aptos Light"/>
              </a:rPr>
              <a:t> </a:t>
            </a:r>
            <a:r>
              <a:rPr lang="en-US" sz="1600" err="1">
                <a:latin typeface="Aptos Light"/>
              </a:rPr>
              <a:t>parashikon</a:t>
            </a:r>
            <a:r>
              <a:rPr lang="en-US" sz="1600">
                <a:latin typeface="Aptos Light"/>
              </a:rPr>
              <a:t> </a:t>
            </a:r>
            <a:r>
              <a:rPr lang="en-US" sz="1600" err="1">
                <a:latin typeface="Aptos Light"/>
              </a:rPr>
              <a:t>qe</a:t>
            </a:r>
            <a:r>
              <a:rPr lang="en-US" sz="1600">
                <a:latin typeface="Aptos Light"/>
              </a:rPr>
              <a:t> </a:t>
            </a:r>
            <a:r>
              <a:rPr lang="en-US" sz="1600" err="1">
                <a:latin typeface="Aptos Light"/>
              </a:rPr>
              <a:t>llogarite</a:t>
            </a:r>
            <a:r>
              <a:rPr lang="en-US" sz="1600">
                <a:latin typeface="Aptos Light"/>
              </a:rPr>
              <a:t> </a:t>
            </a:r>
            <a:r>
              <a:rPr lang="en-US" sz="1600" err="1">
                <a:latin typeface="Aptos Light"/>
              </a:rPr>
              <a:t>perfituese</a:t>
            </a:r>
            <a:r>
              <a:rPr lang="en-US" sz="1600">
                <a:latin typeface="Aptos Light"/>
              </a:rPr>
              <a:t> (</a:t>
            </a:r>
            <a:r>
              <a:rPr lang="en-US" sz="1600" err="1">
                <a:latin typeface="Aptos Light"/>
              </a:rPr>
              <a:t>te</a:t>
            </a:r>
            <a:r>
              <a:rPr lang="en-US" sz="1600">
                <a:latin typeface="Aptos Light"/>
              </a:rPr>
              <a:t> </a:t>
            </a:r>
            <a:r>
              <a:rPr lang="en-US" sz="1600" err="1">
                <a:latin typeface="Aptos Light"/>
              </a:rPr>
              <a:t>punonjesve</a:t>
            </a:r>
            <a:r>
              <a:rPr lang="en-US" sz="1600">
                <a:latin typeface="Aptos Light"/>
              </a:rPr>
              <a:t>) </a:t>
            </a:r>
            <a:r>
              <a:rPr lang="en-US" sz="1600" err="1">
                <a:latin typeface="Aptos Light"/>
              </a:rPr>
              <a:t>mund</a:t>
            </a:r>
            <a:r>
              <a:rPr lang="en-US" sz="1600">
                <a:latin typeface="Aptos Light"/>
              </a:rPr>
              <a:t> </a:t>
            </a:r>
            <a:r>
              <a:rPr lang="en-US" sz="1600" err="1">
                <a:latin typeface="Aptos Light"/>
              </a:rPr>
              <a:t>te</a:t>
            </a:r>
            <a:r>
              <a:rPr lang="en-US" sz="1600">
                <a:latin typeface="Aptos Light"/>
              </a:rPr>
              <a:t> </a:t>
            </a:r>
            <a:r>
              <a:rPr lang="en-US" sz="1600" err="1">
                <a:latin typeface="Aptos Light"/>
              </a:rPr>
              <a:t>jene</a:t>
            </a:r>
            <a:r>
              <a:rPr lang="en-US" sz="1600">
                <a:latin typeface="Aptos Light"/>
              </a:rPr>
              <a:t> ne </a:t>
            </a:r>
            <a:r>
              <a:rPr lang="en-US" sz="1600" err="1">
                <a:latin typeface="Aptos Light"/>
              </a:rPr>
              <a:t>banka</a:t>
            </a:r>
            <a:r>
              <a:rPr lang="en-US" sz="1600">
                <a:latin typeface="Aptos Light"/>
              </a:rPr>
              <a:t> </a:t>
            </a:r>
            <a:r>
              <a:rPr lang="en-US" sz="1600" err="1">
                <a:latin typeface="Aptos Light"/>
              </a:rPr>
              <a:t>te</a:t>
            </a:r>
            <a:r>
              <a:rPr lang="en-US" sz="1600">
                <a:latin typeface="Aptos Light"/>
              </a:rPr>
              <a:t> </a:t>
            </a:r>
            <a:r>
              <a:rPr lang="en-US" sz="1600" err="1">
                <a:latin typeface="Aptos Light"/>
              </a:rPr>
              <a:t>ndryshme</a:t>
            </a:r>
            <a:r>
              <a:rPr lang="en-US" sz="1600">
                <a:latin typeface="Aptos Light"/>
              </a:rPr>
              <a:t> apo ne </a:t>
            </a:r>
            <a:r>
              <a:rPr lang="en-US" sz="1600" err="1">
                <a:latin typeface="Aptos Light"/>
              </a:rPr>
              <a:t>monedha</a:t>
            </a:r>
            <a:r>
              <a:rPr lang="en-US" sz="1600">
                <a:latin typeface="Aptos Light"/>
              </a:rPr>
              <a:t> </a:t>
            </a:r>
            <a:r>
              <a:rPr lang="en-US" sz="1600" err="1">
                <a:latin typeface="Aptos Light"/>
              </a:rPr>
              <a:t>te</a:t>
            </a:r>
            <a:r>
              <a:rPr lang="en-US" sz="1600">
                <a:latin typeface="Aptos Light"/>
              </a:rPr>
              <a:t> </a:t>
            </a:r>
            <a:r>
              <a:rPr lang="en-US" sz="1600" err="1">
                <a:latin typeface="Aptos Light"/>
              </a:rPr>
              <a:t>ndryshme</a:t>
            </a:r>
            <a:br>
              <a:rPr lang="en-US" sz="1600">
                <a:latin typeface="Aptos Light"/>
              </a:rPr>
            </a:br>
            <a:r>
              <a:rPr lang="en-US" sz="1600">
                <a:latin typeface="Aptos Light"/>
              </a:rPr>
              <a:t>4. </a:t>
            </a:r>
            <a:r>
              <a:rPr lang="en-US" sz="1600" err="1">
                <a:latin typeface="Aptos Light"/>
              </a:rPr>
              <a:t>Urdher</a:t>
            </a:r>
            <a:r>
              <a:rPr lang="en-US" sz="1600">
                <a:latin typeface="Aptos Light"/>
              </a:rPr>
              <a:t> </a:t>
            </a:r>
            <a:r>
              <a:rPr lang="en-US" sz="1600" err="1">
                <a:latin typeface="Aptos Light"/>
              </a:rPr>
              <a:t>Pagesa</a:t>
            </a:r>
            <a:r>
              <a:rPr lang="en-US" sz="1600">
                <a:latin typeface="Aptos Light"/>
              </a:rPr>
              <a:t> e Pages e </a:t>
            </a:r>
            <a:r>
              <a:rPr lang="en-US" sz="1600" err="1">
                <a:latin typeface="Aptos Light"/>
              </a:rPr>
              <a:t>aprovuar</a:t>
            </a:r>
            <a:r>
              <a:rPr lang="en-US" sz="1600">
                <a:latin typeface="Aptos Light"/>
              </a:rPr>
              <a:t> ne </a:t>
            </a:r>
            <a:r>
              <a:rPr lang="en-US" sz="1600" b="1" err="1">
                <a:latin typeface="Aptos Light"/>
              </a:rPr>
              <a:t>ProFisc</a:t>
            </a:r>
            <a:r>
              <a:rPr lang="en-US" sz="1600" b="1">
                <a:latin typeface="Aptos Light"/>
              </a:rPr>
              <a:t> </a:t>
            </a:r>
            <a:r>
              <a:rPr lang="en-US" sz="1600" err="1">
                <a:latin typeface="Aptos Light"/>
              </a:rPr>
              <a:t>dergohet</a:t>
            </a:r>
            <a:r>
              <a:rPr lang="en-US" sz="1600">
                <a:latin typeface="Aptos Light"/>
              </a:rPr>
              <a:t> </a:t>
            </a:r>
            <a:r>
              <a:rPr lang="en-US" sz="1600" err="1">
                <a:latin typeface="Aptos Light"/>
              </a:rPr>
              <a:t>drejt</a:t>
            </a:r>
            <a:r>
              <a:rPr lang="en-US" sz="1600">
                <a:latin typeface="Aptos Light"/>
              </a:rPr>
              <a:t> </a:t>
            </a:r>
            <a:r>
              <a:rPr lang="en-US" sz="1600" b="1">
                <a:latin typeface="Aptos Light"/>
              </a:rPr>
              <a:t>BKT </a:t>
            </a:r>
            <a:r>
              <a:rPr lang="en-US" sz="1600" err="1">
                <a:latin typeface="Aptos Light"/>
              </a:rPr>
              <a:t>nepermejt</a:t>
            </a:r>
            <a:r>
              <a:rPr lang="en-US" sz="1600">
                <a:latin typeface="Aptos Light"/>
              </a:rPr>
              <a:t> </a:t>
            </a:r>
            <a:r>
              <a:rPr lang="en-US" sz="1600" b="1">
                <a:latin typeface="Aptos Light"/>
              </a:rPr>
              <a:t>Web Service-</a:t>
            </a:r>
            <a:r>
              <a:rPr lang="en-US" sz="1600" b="1" err="1">
                <a:latin typeface="Aptos Light"/>
              </a:rPr>
              <a:t>ve</a:t>
            </a:r>
            <a:r>
              <a:rPr lang="en-US" sz="1600" b="1">
                <a:latin typeface="Aptos Light"/>
              </a:rPr>
              <a:t> </a:t>
            </a:r>
            <a:r>
              <a:rPr lang="en-US" sz="1600" err="1">
                <a:latin typeface="Aptos Light"/>
              </a:rPr>
              <a:t>te</a:t>
            </a:r>
            <a:r>
              <a:rPr lang="en-US" sz="1600">
                <a:latin typeface="Aptos Light"/>
              </a:rPr>
              <a:t> </a:t>
            </a:r>
            <a:r>
              <a:rPr lang="en-US" sz="1600" err="1">
                <a:latin typeface="Aptos Light"/>
              </a:rPr>
              <a:t>ngritura</a:t>
            </a:r>
            <a:r>
              <a:rPr lang="en-US" sz="1600">
                <a:latin typeface="Aptos Light"/>
              </a:rPr>
              <a:t> per </a:t>
            </a:r>
            <a:r>
              <a:rPr lang="en-US" sz="1600" err="1">
                <a:latin typeface="Aptos Light"/>
              </a:rPr>
              <a:t>kete</a:t>
            </a:r>
            <a:r>
              <a:rPr lang="en-US" sz="1600">
                <a:latin typeface="Aptos Light"/>
              </a:rPr>
              <a:t> </a:t>
            </a:r>
            <a:r>
              <a:rPr lang="en-US" sz="1600" err="1">
                <a:latin typeface="Aptos Light"/>
              </a:rPr>
              <a:t>qellim</a:t>
            </a:r>
            <a:r>
              <a:rPr lang="en-US" sz="1600">
                <a:latin typeface="Aptos Light"/>
              </a:rPr>
              <a:t>.</a:t>
            </a:r>
            <a:br>
              <a:rPr lang="en-US" sz="1600">
                <a:latin typeface="Aptos Light"/>
              </a:rPr>
            </a:br>
            <a:r>
              <a:rPr lang="en-US" sz="1600" err="1">
                <a:latin typeface="Aptos Light"/>
              </a:rPr>
              <a:t>5.</a:t>
            </a:r>
            <a:r>
              <a:rPr lang="en-US" sz="1600">
                <a:latin typeface="Aptos Light"/>
              </a:rPr>
              <a:t> Ne </a:t>
            </a:r>
            <a:r>
              <a:rPr lang="en-US" sz="1600" err="1">
                <a:latin typeface="Aptos Light"/>
              </a:rPr>
              <a:t>llogarine</a:t>
            </a:r>
            <a:r>
              <a:rPr lang="en-US" sz="1600">
                <a:latin typeface="Aptos Light"/>
              </a:rPr>
              <a:t> </a:t>
            </a:r>
            <a:r>
              <a:rPr lang="en-US" sz="1600" b="1">
                <a:latin typeface="Aptos Light"/>
              </a:rPr>
              <a:t>E-Banking</a:t>
            </a:r>
            <a:r>
              <a:rPr lang="en-US" sz="1600">
                <a:latin typeface="Aptos Light"/>
              </a:rPr>
              <a:t> </a:t>
            </a:r>
            <a:r>
              <a:rPr lang="en-US" sz="1600" err="1">
                <a:latin typeface="Aptos Light"/>
              </a:rPr>
              <a:t>te</a:t>
            </a:r>
            <a:r>
              <a:rPr lang="en-US" sz="1600">
                <a:latin typeface="Aptos Light"/>
              </a:rPr>
              <a:t> </a:t>
            </a:r>
            <a:r>
              <a:rPr lang="en-US" sz="1600" err="1">
                <a:latin typeface="Aptos Light"/>
              </a:rPr>
              <a:t>subjektit</a:t>
            </a:r>
            <a:r>
              <a:rPr lang="en-US" sz="1600">
                <a:latin typeface="Aptos Light"/>
              </a:rPr>
              <a:t> </a:t>
            </a:r>
            <a:r>
              <a:rPr lang="en-US" sz="1600" err="1">
                <a:latin typeface="Aptos Light"/>
              </a:rPr>
              <a:t>Urdher</a:t>
            </a:r>
            <a:r>
              <a:rPr lang="en-US" sz="1600">
                <a:latin typeface="Aptos Light"/>
              </a:rPr>
              <a:t> </a:t>
            </a:r>
            <a:r>
              <a:rPr lang="en-US" sz="1600" err="1">
                <a:latin typeface="Aptos Light"/>
              </a:rPr>
              <a:t>Pagesa</a:t>
            </a:r>
            <a:r>
              <a:rPr lang="en-US" sz="1600">
                <a:latin typeface="Aptos Light"/>
              </a:rPr>
              <a:t> e </a:t>
            </a:r>
            <a:r>
              <a:rPr lang="en-US" sz="1600" err="1">
                <a:latin typeface="Aptos Light"/>
              </a:rPr>
              <a:t>Pagave</a:t>
            </a:r>
            <a:r>
              <a:rPr lang="en-US" sz="1600">
                <a:latin typeface="Aptos Light"/>
              </a:rPr>
              <a:t> </a:t>
            </a:r>
            <a:r>
              <a:rPr lang="en-US" sz="1600" err="1">
                <a:latin typeface="Aptos Light"/>
              </a:rPr>
              <a:t>gjendet</a:t>
            </a:r>
            <a:r>
              <a:rPr lang="en-US" sz="1600">
                <a:latin typeface="Aptos Light"/>
              </a:rPr>
              <a:t> ne </a:t>
            </a:r>
            <a:r>
              <a:rPr lang="en-US" sz="1600" err="1">
                <a:latin typeface="Aptos Light"/>
              </a:rPr>
              <a:t>menune</a:t>
            </a:r>
            <a:r>
              <a:rPr lang="en-US" sz="1600">
                <a:latin typeface="Aptos Light"/>
              </a:rPr>
              <a:t> </a:t>
            </a:r>
            <a:r>
              <a:rPr lang="en-US" sz="1600" b="1" err="1">
                <a:latin typeface="Aptos Light"/>
              </a:rPr>
              <a:t>Pagat</a:t>
            </a:r>
            <a:r>
              <a:rPr lang="en-US" sz="1600" b="1">
                <a:latin typeface="Aptos Light"/>
              </a:rPr>
              <a:t>/</a:t>
            </a:r>
            <a:r>
              <a:rPr lang="en-US" sz="1600" b="1" err="1">
                <a:latin typeface="Aptos Light"/>
              </a:rPr>
              <a:t>Aprovimet</a:t>
            </a:r>
            <a:r>
              <a:rPr lang="en-US" sz="1600" b="1">
                <a:latin typeface="Aptos Light"/>
              </a:rPr>
              <a:t> e </a:t>
            </a:r>
            <a:r>
              <a:rPr lang="en-US" sz="1600" b="1" err="1">
                <a:latin typeface="Aptos Light"/>
              </a:rPr>
              <a:t>Pagave</a:t>
            </a:r>
            <a:r>
              <a:rPr lang="en-US" sz="1600" b="1">
                <a:latin typeface="Aptos Light"/>
              </a:rPr>
              <a:t> ne </a:t>
            </a:r>
            <a:r>
              <a:rPr lang="en-US" sz="1600" b="1" err="1">
                <a:latin typeface="Aptos Light"/>
              </a:rPr>
              <a:t>Pritje</a:t>
            </a:r>
            <a:br>
              <a:rPr lang="en-US" sz="1600" b="1">
                <a:latin typeface="Aptos Light"/>
              </a:rPr>
            </a:br>
            <a:r>
              <a:rPr lang="en-US" sz="1600">
                <a:latin typeface="Aptos Light"/>
              </a:rPr>
              <a:t>6. </a:t>
            </a:r>
            <a:r>
              <a:rPr lang="en-US" sz="1600" err="1">
                <a:latin typeface="Aptos Light"/>
              </a:rPr>
              <a:t>Perdoruesi</a:t>
            </a:r>
            <a:r>
              <a:rPr lang="en-US" sz="1600">
                <a:latin typeface="Aptos Light"/>
              </a:rPr>
              <a:t> ne </a:t>
            </a:r>
            <a:r>
              <a:rPr lang="en-US" sz="1600" b="1">
                <a:latin typeface="Aptos Light"/>
              </a:rPr>
              <a:t>E-Banking ne BKT</a:t>
            </a:r>
            <a:r>
              <a:rPr lang="en-US" sz="1600">
                <a:latin typeface="Aptos Light"/>
              </a:rPr>
              <a:t> </a:t>
            </a:r>
            <a:r>
              <a:rPr lang="en-US" sz="1600" err="1">
                <a:latin typeface="Aptos Light"/>
              </a:rPr>
              <a:t>aprovon</a:t>
            </a:r>
            <a:r>
              <a:rPr lang="en-US" sz="1600">
                <a:latin typeface="Aptos Light"/>
              </a:rPr>
              <a:t> </a:t>
            </a:r>
            <a:r>
              <a:rPr lang="en-US" sz="1600" err="1">
                <a:latin typeface="Aptos Light"/>
              </a:rPr>
              <a:t>Urdher</a:t>
            </a:r>
            <a:r>
              <a:rPr lang="en-US" sz="1600">
                <a:latin typeface="Aptos Light"/>
              </a:rPr>
              <a:t> </a:t>
            </a:r>
            <a:r>
              <a:rPr lang="en-US" sz="1600" err="1">
                <a:latin typeface="Aptos Light"/>
              </a:rPr>
              <a:t>Pagesen</a:t>
            </a:r>
            <a:r>
              <a:rPr lang="en-US" sz="1600">
                <a:latin typeface="Aptos Light"/>
              </a:rPr>
              <a:t>.</a:t>
            </a:r>
            <a:br>
              <a:rPr lang="en-US" sz="1600">
                <a:latin typeface="Aptos Light"/>
              </a:rPr>
            </a:br>
            <a:r>
              <a:rPr lang="en-US" sz="1600">
                <a:latin typeface="Aptos Light"/>
              </a:rPr>
              <a:t>7. </a:t>
            </a:r>
            <a:r>
              <a:rPr lang="en-US" sz="1600" err="1">
                <a:latin typeface="Aptos Light"/>
              </a:rPr>
              <a:t>Statusi</a:t>
            </a:r>
            <a:r>
              <a:rPr lang="en-US" sz="1600">
                <a:latin typeface="Aptos Light"/>
              </a:rPr>
              <a:t> </a:t>
            </a:r>
            <a:r>
              <a:rPr lang="en-US" sz="1600" err="1">
                <a:latin typeface="Aptos Light"/>
              </a:rPr>
              <a:t>i</a:t>
            </a:r>
            <a:r>
              <a:rPr lang="en-US" sz="1600">
                <a:latin typeface="Aptos Light"/>
              </a:rPr>
              <a:t> </a:t>
            </a:r>
            <a:r>
              <a:rPr lang="en-US" sz="1600" err="1">
                <a:latin typeface="Aptos Light"/>
              </a:rPr>
              <a:t>Urdher</a:t>
            </a:r>
            <a:r>
              <a:rPr lang="en-US" sz="1600">
                <a:latin typeface="Aptos Light"/>
              </a:rPr>
              <a:t> </a:t>
            </a:r>
            <a:r>
              <a:rPr lang="en-US" sz="1600" err="1">
                <a:latin typeface="Aptos Light"/>
              </a:rPr>
              <a:t>Pageses</a:t>
            </a:r>
            <a:r>
              <a:rPr lang="en-US" sz="1600">
                <a:latin typeface="Aptos Light"/>
              </a:rPr>
              <a:t> </a:t>
            </a:r>
            <a:r>
              <a:rPr lang="en-US" sz="1600" err="1">
                <a:latin typeface="Aptos Light"/>
              </a:rPr>
              <a:t>perditesohet</a:t>
            </a:r>
            <a:r>
              <a:rPr lang="en-US" sz="1600">
                <a:latin typeface="Aptos Light"/>
              </a:rPr>
              <a:t> ne </a:t>
            </a:r>
            <a:r>
              <a:rPr lang="en-US" sz="1600" err="1">
                <a:latin typeface="Aptos Light"/>
              </a:rPr>
              <a:t>kohe</a:t>
            </a:r>
            <a:r>
              <a:rPr lang="en-US" sz="1600">
                <a:latin typeface="Aptos Light"/>
              </a:rPr>
              <a:t> </a:t>
            </a:r>
            <a:r>
              <a:rPr lang="en-US" sz="1600" err="1">
                <a:latin typeface="Aptos Light"/>
              </a:rPr>
              <a:t>reale</a:t>
            </a:r>
            <a:r>
              <a:rPr lang="en-US" sz="1600">
                <a:latin typeface="Aptos Light"/>
              </a:rPr>
              <a:t> </a:t>
            </a:r>
            <a:r>
              <a:rPr lang="en-US" sz="1600" err="1">
                <a:latin typeface="Aptos Light"/>
              </a:rPr>
              <a:t>nga</a:t>
            </a:r>
            <a:r>
              <a:rPr lang="en-US" sz="1600">
                <a:latin typeface="Aptos Light"/>
              </a:rPr>
              <a:t> </a:t>
            </a:r>
            <a:r>
              <a:rPr lang="en-US" sz="1600" b="1">
                <a:latin typeface="Aptos Light"/>
              </a:rPr>
              <a:t>BKT </a:t>
            </a:r>
            <a:r>
              <a:rPr lang="en-US" sz="1600" err="1">
                <a:latin typeface="Aptos Light"/>
              </a:rPr>
              <a:t>drejt</a:t>
            </a:r>
            <a:r>
              <a:rPr lang="en-US" sz="1600">
                <a:latin typeface="Aptos Light"/>
              </a:rPr>
              <a:t> </a:t>
            </a:r>
            <a:r>
              <a:rPr lang="en-US" sz="1600" b="1" err="1">
                <a:latin typeface="Aptos Light"/>
              </a:rPr>
              <a:t>ProFisc</a:t>
            </a:r>
            <a:r>
              <a:rPr lang="en-US" sz="1600" b="1">
                <a:latin typeface="Aptos Light"/>
              </a:rPr>
              <a:t> </a:t>
            </a:r>
            <a:r>
              <a:rPr lang="en-US" sz="1600">
                <a:latin typeface="Aptos Light"/>
              </a:rPr>
              <a:t>duke </a:t>
            </a:r>
            <a:r>
              <a:rPr lang="en-US" sz="1600" err="1">
                <a:latin typeface="Aptos Light"/>
              </a:rPr>
              <a:t>paraqitur</a:t>
            </a:r>
            <a:r>
              <a:rPr lang="en-US" sz="1600">
                <a:latin typeface="Aptos Light"/>
              </a:rPr>
              <a:t> </a:t>
            </a:r>
            <a:r>
              <a:rPr lang="en-US" sz="1600" b="1" err="1">
                <a:latin typeface="Aptos Light"/>
              </a:rPr>
              <a:t> </a:t>
            </a:r>
            <a:r>
              <a:rPr lang="en-US" sz="1600" err="1">
                <a:latin typeface="Aptos Light"/>
              </a:rPr>
              <a:t>detajet</a:t>
            </a:r>
            <a:r>
              <a:rPr lang="en-US" sz="1600">
                <a:latin typeface="Aptos Light"/>
              </a:rPr>
              <a:t> per </a:t>
            </a:r>
            <a:r>
              <a:rPr lang="en-US" sz="1600" err="1">
                <a:latin typeface="Aptos Light"/>
              </a:rPr>
              <a:t>cdo</a:t>
            </a:r>
            <a:r>
              <a:rPr lang="en-US" sz="1600">
                <a:latin typeface="Aptos Light"/>
              </a:rPr>
              <a:t> </a:t>
            </a:r>
            <a:r>
              <a:rPr lang="en-US" sz="1600" err="1">
                <a:latin typeface="Aptos Light"/>
              </a:rPr>
              <a:t>rekord</a:t>
            </a:r>
            <a:r>
              <a:rPr lang="en-US" sz="1600">
                <a:latin typeface="Aptos Light"/>
              </a:rPr>
              <a:t> (</a:t>
            </a:r>
            <a:r>
              <a:rPr lang="en-US" sz="1600" err="1">
                <a:latin typeface="Aptos Light"/>
              </a:rPr>
              <a:t>punonjes</a:t>
            </a:r>
            <a:r>
              <a:rPr lang="en-US" sz="1600">
                <a:latin typeface="Aptos Light"/>
              </a:rPr>
              <a:t>).</a:t>
            </a:r>
            <a:br>
              <a:rPr lang="en-US" sz="1600">
                <a:latin typeface="Aptos Light"/>
              </a:rPr>
            </a:br>
            <a:br>
              <a:rPr lang="en-US" sz="1600"/>
            </a:br>
            <a:r>
              <a:rPr lang="en-US" sz="1600"/>
              <a:t>Per me </a:t>
            </a:r>
            <a:r>
              <a:rPr lang="en-US" sz="1600" err="1"/>
              <a:t>shume</a:t>
            </a:r>
            <a:r>
              <a:rPr lang="en-US" sz="1600"/>
              <a:t> </a:t>
            </a:r>
            <a:r>
              <a:rPr lang="en-US" sz="1600" err="1"/>
              <a:t>detaje</a:t>
            </a:r>
            <a:r>
              <a:rPr lang="en-US" sz="1600"/>
              <a:t> </a:t>
            </a:r>
            <a:r>
              <a:rPr lang="en-US" sz="1600" err="1"/>
              <a:t>ju</a:t>
            </a:r>
            <a:r>
              <a:rPr lang="en-US" sz="1600"/>
              <a:t> </a:t>
            </a:r>
            <a:r>
              <a:rPr lang="en-US" sz="1600" err="1"/>
              <a:t>lutemi</a:t>
            </a:r>
            <a:r>
              <a:rPr lang="en-US" sz="1600"/>
              <a:t> </a:t>
            </a:r>
            <a:r>
              <a:rPr lang="en-US" sz="1600" err="1"/>
              <a:t>vizitoni</a:t>
            </a:r>
            <a:r>
              <a:rPr lang="en-US" sz="1600"/>
              <a:t>: </a:t>
            </a:r>
            <a:r>
              <a:rPr lang="en-US" sz="1600" b="1" err="1">
                <a:ea typeface="+mn-lt"/>
                <a:cs typeface="+mn-lt"/>
                <a:hlinkClick r:id="rId2">
                  <a:extLst>
                    <a:ext uri="{A12FA001-AC4F-418D-AE19-62706E023703}">
                      <ahyp:hlinkClr xmlns:ahyp="http://schemas.microsoft.com/office/drawing/2018/hyperlinkcolor" val="tx"/>
                    </a:ext>
                  </a:extLst>
                </a:hlinkClick>
              </a:rPr>
              <a:t>ht</a:t>
            </a:r>
            <a:r>
              <a:rPr lang="en-US" sz="1600" b="1">
                <a:ea typeface="+mn-lt"/>
                <a:cs typeface="+mn-lt"/>
                <a:hlinkClick r:id="rId2">
                  <a:extLst>
                    <a:ext uri="{A12FA001-AC4F-418D-AE19-62706E023703}">
                      <ahyp:hlinkClr xmlns:ahyp="http://schemas.microsoft.com/office/drawing/2018/hyperlinkcolor" val="tx"/>
                    </a:ext>
                  </a:extLst>
                </a:hlinkClick>
              </a:rPr>
              <a:t>tps://help.profisc.al/si-te-iniciojme-nje-urdher-pagese-per-paga-express/</a:t>
            </a:r>
            <a:r>
              <a:rPr lang="en-US" sz="1600" b="1">
                <a:ea typeface="+mn-lt"/>
                <a:cs typeface="+mn-lt"/>
              </a:rPr>
              <a:t> </a:t>
            </a:r>
            <a:endParaRPr lang="en-US" sz="1600" b="1"/>
          </a:p>
        </p:txBody>
      </p:sp>
      <p:sp>
        <p:nvSpPr>
          <p:cNvPr id="46" name="Text Placeholder 45">
            <a:extLst>
              <a:ext uri="{FF2B5EF4-FFF2-40B4-BE49-F238E27FC236}">
                <a16:creationId xmlns:a16="http://schemas.microsoft.com/office/drawing/2014/main" id="{74DED1D8-470B-04F6-4B39-81F14E012796}"/>
              </a:ext>
            </a:extLst>
          </p:cNvPr>
          <p:cNvSpPr>
            <a:spLocks noGrp="1"/>
          </p:cNvSpPr>
          <p:nvPr>
            <p:ph type="body" sz="quarter" idx="15"/>
          </p:nvPr>
        </p:nvSpPr>
        <p:spPr/>
        <p:txBody>
          <a:bodyPr/>
          <a:lstStyle/>
          <a:p>
            <a:endParaRPr lang="en-US"/>
          </a:p>
        </p:txBody>
      </p:sp>
      <p:sp>
        <p:nvSpPr>
          <p:cNvPr id="44" name="Text Placeholder 43">
            <a:extLst>
              <a:ext uri="{FF2B5EF4-FFF2-40B4-BE49-F238E27FC236}">
                <a16:creationId xmlns:a16="http://schemas.microsoft.com/office/drawing/2014/main" id="{17435F58-F977-ED97-08B6-14FD71A46C78}"/>
              </a:ext>
            </a:extLst>
          </p:cNvPr>
          <p:cNvSpPr>
            <a:spLocks noGrp="1"/>
          </p:cNvSpPr>
          <p:nvPr>
            <p:ph type="body" sz="quarter" idx="13"/>
          </p:nvPr>
        </p:nvSpPr>
        <p:spPr/>
        <p:txBody>
          <a:bodyPr/>
          <a:lstStyle/>
          <a:p>
            <a:endParaRPr lang="en-US"/>
          </a:p>
        </p:txBody>
      </p:sp>
      <p:sp>
        <p:nvSpPr>
          <p:cNvPr id="45" name="Text Placeholder 44">
            <a:extLst>
              <a:ext uri="{FF2B5EF4-FFF2-40B4-BE49-F238E27FC236}">
                <a16:creationId xmlns:a16="http://schemas.microsoft.com/office/drawing/2014/main" id="{AC14190D-D3C9-173E-AEDF-5A8F323AFE8E}"/>
              </a:ext>
            </a:extLst>
          </p:cNvPr>
          <p:cNvSpPr>
            <a:spLocks noGrp="1"/>
          </p:cNvSpPr>
          <p:nvPr>
            <p:ph type="body" sz="quarter" idx="14"/>
          </p:nvPr>
        </p:nvSpPr>
        <p:spPr/>
        <p:txBody>
          <a:bodyPr/>
          <a:lstStyle/>
          <a:p>
            <a:endParaRPr lang="en-US"/>
          </a:p>
        </p:txBody>
      </p:sp>
      <p:pic>
        <p:nvPicPr>
          <p:cNvPr id="3" name="Picture 2" descr="A screenshot of a computer&#10;&#10;AI-generated content may be incorrect.">
            <a:extLst>
              <a:ext uri="{FF2B5EF4-FFF2-40B4-BE49-F238E27FC236}">
                <a16:creationId xmlns:a16="http://schemas.microsoft.com/office/drawing/2014/main" id="{BF0667A6-B0E6-062D-B8F2-753241090C25}"/>
              </a:ext>
            </a:extLst>
          </p:cNvPr>
          <p:cNvPicPr>
            <a:picLocks noChangeAspect="1"/>
          </p:cNvPicPr>
          <p:nvPr/>
        </p:nvPicPr>
        <p:blipFill>
          <a:blip r:embed="rId3"/>
          <a:stretch>
            <a:fillRect/>
          </a:stretch>
        </p:blipFill>
        <p:spPr>
          <a:xfrm>
            <a:off x="404091" y="3963642"/>
            <a:ext cx="9305637" cy="2729168"/>
          </a:xfrm>
          <a:prstGeom prst="rect">
            <a:avLst/>
          </a:prstGeom>
        </p:spPr>
      </p:pic>
      <p:sp>
        <p:nvSpPr>
          <p:cNvPr id="4" name="TextBox 3">
            <a:extLst>
              <a:ext uri="{FF2B5EF4-FFF2-40B4-BE49-F238E27FC236}">
                <a16:creationId xmlns:a16="http://schemas.microsoft.com/office/drawing/2014/main" id="{64B7A87C-3EB6-B89A-1008-4B0810625ECD}"/>
              </a:ext>
            </a:extLst>
          </p:cNvPr>
          <p:cNvSpPr txBox="1"/>
          <p:nvPr/>
        </p:nvSpPr>
        <p:spPr>
          <a:xfrm>
            <a:off x="10923517" y="6288802"/>
            <a:ext cx="982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b="1">
                <a:solidFill>
                  <a:schemeClr val="bg1"/>
                </a:solidFill>
              </a:rPr>
              <a:t>5/8</a:t>
            </a:r>
            <a:endParaRPr lang="en-US"/>
          </a:p>
        </p:txBody>
      </p:sp>
    </p:spTree>
    <p:extLst>
      <p:ext uri="{BB962C8B-B14F-4D97-AF65-F5344CB8AC3E}">
        <p14:creationId xmlns:p14="http://schemas.microsoft.com/office/powerpoint/2010/main" val="3468859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26B1A-EFE2-312A-EA62-86CEBC44CD70}"/>
            </a:ext>
          </a:extLst>
        </p:cNvPr>
        <p:cNvGrpSpPr/>
        <p:nvPr/>
      </p:nvGrpSpPr>
      <p:grpSpPr>
        <a:xfrm>
          <a:off x="0" y="0"/>
          <a:ext cx="0" cy="0"/>
          <a:chOff x="0" y="0"/>
          <a:chExt cx="0" cy="0"/>
        </a:xfrm>
      </p:grpSpPr>
      <p:sp>
        <p:nvSpPr>
          <p:cNvPr id="33" name="Title 32">
            <a:extLst>
              <a:ext uri="{FF2B5EF4-FFF2-40B4-BE49-F238E27FC236}">
                <a16:creationId xmlns:a16="http://schemas.microsoft.com/office/drawing/2014/main" id="{23D74EB8-948D-1355-5F57-D251C8CFC23F}"/>
              </a:ext>
            </a:extLst>
          </p:cNvPr>
          <p:cNvSpPr>
            <a:spLocks noGrp="1"/>
          </p:cNvSpPr>
          <p:nvPr>
            <p:ph type="title"/>
          </p:nvPr>
        </p:nvSpPr>
        <p:spPr>
          <a:xfrm>
            <a:off x="405817" y="155870"/>
            <a:ext cx="11350579" cy="3772756"/>
          </a:xfrm>
        </p:spPr>
        <p:txBody>
          <a:bodyPr/>
          <a:lstStyle/>
          <a:p>
            <a:r>
              <a:rPr lang="en-US" sz="4000" b="1">
                <a:latin typeface="Aptos"/>
              </a:rPr>
              <a:t>Salary Payment Order</a:t>
            </a:r>
            <a:br>
              <a:rPr lang="en-US" sz="4000" b="1">
                <a:latin typeface="Aptos"/>
              </a:rPr>
            </a:br>
            <a:br>
              <a:rPr lang="en-US" sz="4000" b="1">
                <a:latin typeface="Aptos"/>
              </a:rPr>
            </a:br>
            <a:r>
              <a:rPr lang="en-US" sz="1600">
                <a:latin typeface="Aptos Light"/>
              </a:rPr>
              <a:t>You can initiate a </a:t>
            </a:r>
            <a:r>
              <a:rPr lang="en-US" sz="1600" b="1">
                <a:latin typeface="Aptos Light"/>
              </a:rPr>
              <a:t>Salary Payment Order </a:t>
            </a:r>
            <a:r>
              <a:rPr lang="en-US" sz="1600">
                <a:latin typeface="Aptos Light"/>
              </a:rPr>
              <a:t>directly in </a:t>
            </a:r>
            <a:r>
              <a:rPr lang="en-US" sz="1600" b="1" err="1">
                <a:latin typeface="Aptos Light"/>
              </a:rPr>
              <a:t>ProFisc</a:t>
            </a:r>
            <a:r>
              <a:rPr lang="en-US" sz="1600" b="1">
                <a:latin typeface="Aptos Light"/>
              </a:rPr>
              <a:t> </a:t>
            </a:r>
            <a:r>
              <a:rPr lang="en-US" sz="1600">
                <a:latin typeface="Aptos Light"/>
              </a:rPr>
              <a:t>towards your business</a:t>
            </a:r>
            <a:r>
              <a:rPr lang="en-US" sz="1600" b="1">
                <a:latin typeface="Aptos Light"/>
              </a:rPr>
              <a:t> E-banking account</a:t>
            </a:r>
            <a:r>
              <a:rPr lang="en-US" sz="1600">
                <a:latin typeface="Aptos Light"/>
              </a:rPr>
              <a:t> in </a:t>
            </a:r>
            <a:r>
              <a:rPr lang="en-US" sz="1600" b="1">
                <a:latin typeface="Aptos Light"/>
              </a:rPr>
              <a:t>BKT</a:t>
            </a:r>
            <a:r>
              <a:rPr lang="en-US" sz="1600">
                <a:latin typeface="Aptos Light"/>
              </a:rPr>
              <a:t> </a:t>
            </a:r>
            <a:br>
              <a:rPr lang="en-US" sz="1600">
                <a:latin typeface="Aptos Light"/>
              </a:rPr>
            </a:br>
            <a:br>
              <a:rPr lang="en-US" sz="1600"/>
            </a:br>
            <a:r>
              <a:rPr lang="en-US" sz="1600">
                <a:ea typeface="+mn-lt"/>
                <a:cs typeface="+mn-lt"/>
              </a:rPr>
              <a:t>1. </a:t>
            </a:r>
            <a:r>
              <a:rPr lang="en-US" sz="1600" err="1">
                <a:ea typeface="+mn-lt"/>
                <a:cs typeface="+mn-lt"/>
              </a:rPr>
              <a:t>ProFisc</a:t>
            </a:r>
            <a:r>
              <a:rPr lang="en-US" sz="1600">
                <a:ea typeface="+mn-lt"/>
                <a:cs typeface="+mn-lt"/>
              </a:rPr>
              <a:t> enables the storage of your employees' data. </a:t>
            </a:r>
            <a:endParaRPr lang="en-US" sz="1600" b="1">
              <a:latin typeface="Aptos Light"/>
            </a:endParaRPr>
          </a:p>
          <a:p>
            <a:r>
              <a:rPr lang="en-US" sz="1600">
                <a:ea typeface="+mn-lt"/>
                <a:cs typeface="+mn-lt"/>
              </a:rPr>
              <a:t>2. You can create a Draft Salary Payment Order directly in </a:t>
            </a:r>
            <a:r>
              <a:rPr lang="en-US" sz="1600" err="1">
                <a:ea typeface="+mn-lt"/>
                <a:cs typeface="+mn-lt"/>
              </a:rPr>
              <a:t>ProFisc</a:t>
            </a:r>
            <a:r>
              <a:rPr lang="en-US" sz="1600">
                <a:ea typeface="+mn-lt"/>
                <a:cs typeface="+mn-lt"/>
              </a:rPr>
              <a:t> by loading employees one by one or by uploading their list. You can also use the Duplicate function of an existing Salary Payment Order in the system.</a:t>
            </a:r>
            <a:endParaRPr lang="en-US"/>
          </a:p>
          <a:p>
            <a:r>
              <a:rPr lang="en-US" sz="1600">
                <a:ea typeface="+mn-lt"/>
                <a:cs typeface="+mn-lt"/>
              </a:rPr>
              <a:t>3. The beneficiary accounts (of employees) can be in different banks and in different currencies.</a:t>
            </a:r>
            <a:endParaRPr lang="en-US"/>
          </a:p>
          <a:p>
            <a:r>
              <a:rPr lang="en-US" sz="1600">
                <a:ea typeface="+mn-lt"/>
                <a:cs typeface="+mn-lt"/>
              </a:rPr>
              <a:t>4. The Salary Payment Order approved in </a:t>
            </a:r>
            <a:r>
              <a:rPr lang="en-US" sz="1600" b="1" err="1">
                <a:ea typeface="+mn-lt"/>
                <a:cs typeface="+mn-lt"/>
              </a:rPr>
              <a:t>ProFisc</a:t>
            </a:r>
            <a:r>
              <a:rPr lang="en-US" sz="1600" b="1">
                <a:ea typeface="+mn-lt"/>
                <a:cs typeface="+mn-lt"/>
              </a:rPr>
              <a:t> </a:t>
            </a:r>
            <a:r>
              <a:rPr lang="en-US" sz="1600">
                <a:ea typeface="+mn-lt"/>
                <a:cs typeface="+mn-lt"/>
              </a:rPr>
              <a:t>is sent to </a:t>
            </a:r>
            <a:r>
              <a:rPr lang="en-US" sz="1600" b="1">
                <a:ea typeface="+mn-lt"/>
                <a:cs typeface="+mn-lt"/>
              </a:rPr>
              <a:t>BKT </a:t>
            </a:r>
            <a:r>
              <a:rPr lang="en-US" sz="1600">
                <a:ea typeface="+mn-lt"/>
                <a:cs typeface="+mn-lt"/>
              </a:rPr>
              <a:t>through the </a:t>
            </a:r>
            <a:r>
              <a:rPr lang="en-US" sz="1600" b="1">
                <a:ea typeface="+mn-lt"/>
                <a:cs typeface="+mn-lt"/>
              </a:rPr>
              <a:t>Web Services</a:t>
            </a:r>
            <a:r>
              <a:rPr lang="en-US" sz="1600">
                <a:ea typeface="+mn-lt"/>
                <a:cs typeface="+mn-lt"/>
              </a:rPr>
              <a:t> set up for this purpose.</a:t>
            </a:r>
            <a:endParaRPr lang="en-US"/>
          </a:p>
          <a:p>
            <a:r>
              <a:rPr lang="en-US" sz="1600">
                <a:ea typeface="+mn-lt"/>
                <a:cs typeface="+mn-lt"/>
              </a:rPr>
              <a:t>5. In the subject's </a:t>
            </a:r>
            <a:r>
              <a:rPr lang="en-US" sz="1600" b="1">
                <a:ea typeface="+mn-lt"/>
                <a:cs typeface="+mn-lt"/>
              </a:rPr>
              <a:t>BKT E-Banking </a:t>
            </a:r>
            <a:r>
              <a:rPr lang="en-US" sz="1600">
                <a:ea typeface="+mn-lt"/>
                <a:cs typeface="+mn-lt"/>
              </a:rPr>
              <a:t>account, the Salary Payment Order is found in the</a:t>
            </a:r>
            <a:r>
              <a:rPr lang="en-US" sz="1600" b="1">
                <a:ea typeface="+mn-lt"/>
                <a:cs typeface="+mn-lt"/>
              </a:rPr>
              <a:t> Salaries/Pending Salary Approvals menu</a:t>
            </a:r>
            <a:r>
              <a:rPr lang="en-US" sz="1600">
                <a:ea typeface="+mn-lt"/>
                <a:cs typeface="+mn-lt"/>
              </a:rPr>
              <a:t>.</a:t>
            </a:r>
            <a:endParaRPr lang="en-US"/>
          </a:p>
          <a:p>
            <a:r>
              <a:rPr lang="en-US" sz="1600">
                <a:ea typeface="+mn-lt"/>
                <a:cs typeface="+mn-lt"/>
              </a:rPr>
              <a:t>5. The user in E-Banking at BKT approves the Payment Order.</a:t>
            </a:r>
            <a:endParaRPr lang="en-US"/>
          </a:p>
          <a:p>
            <a:r>
              <a:rPr lang="en-US" sz="1600">
                <a:ea typeface="+mn-lt"/>
                <a:cs typeface="+mn-lt"/>
              </a:rPr>
              <a:t>5. The status of the Payment Order is updated in real time from </a:t>
            </a:r>
            <a:r>
              <a:rPr lang="en-US" sz="1600" b="1">
                <a:ea typeface="+mn-lt"/>
                <a:cs typeface="+mn-lt"/>
              </a:rPr>
              <a:t>BKT </a:t>
            </a:r>
            <a:r>
              <a:rPr lang="en-US" sz="1600">
                <a:ea typeface="+mn-lt"/>
                <a:cs typeface="+mn-lt"/>
              </a:rPr>
              <a:t>to </a:t>
            </a:r>
            <a:r>
              <a:rPr lang="en-US" sz="1600" b="1" err="1">
                <a:ea typeface="+mn-lt"/>
                <a:cs typeface="+mn-lt"/>
              </a:rPr>
              <a:t>Profisc</a:t>
            </a:r>
            <a:r>
              <a:rPr lang="en-US" sz="1600">
                <a:ea typeface="+mn-lt"/>
                <a:cs typeface="+mn-lt"/>
              </a:rPr>
              <a:t>, presenting the details for each record (employee).</a:t>
            </a:r>
            <a:br>
              <a:rPr lang="en-US" sz="1600">
                <a:latin typeface="Aptos Light"/>
              </a:rPr>
            </a:br>
            <a:br>
              <a:rPr lang="en-US" sz="1600">
                <a:latin typeface="Aptos Light"/>
              </a:rPr>
            </a:br>
            <a:r>
              <a:rPr lang="en-US" sz="1600"/>
              <a:t>For more information please visit: </a:t>
            </a:r>
            <a:r>
              <a:rPr lang="en-US" sz="1600" b="1">
                <a:ea typeface="+mn-lt"/>
                <a:cs typeface="+mn-lt"/>
                <a:hlinkClick r:id="rId2">
                  <a:extLst>
                    <a:ext uri="{A12FA001-AC4F-418D-AE19-62706E023703}">
                      <ahyp:hlinkClr xmlns:ahyp="http://schemas.microsoft.com/office/drawing/2018/hyperlinkcolor" val="tx"/>
                    </a:ext>
                  </a:extLst>
                </a:hlinkClick>
              </a:rPr>
              <a:t>https://help.profisc.al/si-te-iniciojme-nje-urdher-pagese-per-paga-express/</a:t>
            </a:r>
            <a:r>
              <a:rPr lang="en-US" sz="1600" b="1">
                <a:ea typeface="+mn-lt"/>
                <a:cs typeface="+mn-lt"/>
              </a:rPr>
              <a:t> </a:t>
            </a:r>
            <a:endParaRPr lang="en-US" sz="1600" b="1"/>
          </a:p>
        </p:txBody>
      </p:sp>
      <p:sp>
        <p:nvSpPr>
          <p:cNvPr id="46" name="Text Placeholder 45">
            <a:extLst>
              <a:ext uri="{FF2B5EF4-FFF2-40B4-BE49-F238E27FC236}">
                <a16:creationId xmlns:a16="http://schemas.microsoft.com/office/drawing/2014/main" id="{00E6FA8A-C369-8CCF-672A-07CC15AA6C48}"/>
              </a:ext>
            </a:extLst>
          </p:cNvPr>
          <p:cNvSpPr>
            <a:spLocks noGrp="1"/>
          </p:cNvSpPr>
          <p:nvPr>
            <p:ph type="body" sz="quarter" idx="15"/>
          </p:nvPr>
        </p:nvSpPr>
        <p:spPr/>
        <p:txBody>
          <a:bodyPr/>
          <a:lstStyle/>
          <a:p>
            <a:endParaRPr lang="en-US"/>
          </a:p>
        </p:txBody>
      </p:sp>
      <p:sp>
        <p:nvSpPr>
          <p:cNvPr id="44" name="Text Placeholder 43">
            <a:extLst>
              <a:ext uri="{FF2B5EF4-FFF2-40B4-BE49-F238E27FC236}">
                <a16:creationId xmlns:a16="http://schemas.microsoft.com/office/drawing/2014/main" id="{23EF5FD2-F73A-1FFE-5D98-ABDD476A7B61}"/>
              </a:ext>
            </a:extLst>
          </p:cNvPr>
          <p:cNvSpPr>
            <a:spLocks noGrp="1"/>
          </p:cNvSpPr>
          <p:nvPr>
            <p:ph type="body" sz="quarter" idx="13"/>
          </p:nvPr>
        </p:nvSpPr>
        <p:spPr/>
        <p:txBody>
          <a:bodyPr/>
          <a:lstStyle/>
          <a:p>
            <a:endParaRPr lang="en-US"/>
          </a:p>
        </p:txBody>
      </p:sp>
      <p:sp>
        <p:nvSpPr>
          <p:cNvPr id="45" name="Text Placeholder 44">
            <a:extLst>
              <a:ext uri="{FF2B5EF4-FFF2-40B4-BE49-F238E27FC236}">
                <a16:creationId xmlns:a16="http://schemas.microsoft.com/office/drawing/2014/main" id="{1BD8D91C-92C8-74D8-BC39-53671FB95637}"/>
              </a:ext>
            </a:extLst>
          </p:cNvPr>
          <p:cNvSpPr>
            <a:spLocks noGrp="1"/>
          </p:cNvSpPr>
          <p:nvPr>
            <p:ph type="body" sz="quarter" idx="14"/>
          </p:nvPr>
        </p:nvSpPr>
        <p:spPr>
          <a:xfrm>
            <a:off x="8615665" y="0"/>
            <a:ext cx="3576335" cy="1012034"/>
          </a:xfrm>
        </p:spPr>
        <p:txBody>
          <a:bodyPr/>
          <a:lstStyle/>
          <a:p>
            <a:endParaRPr lang="en-US"/>
          </a:p>
        </p:txBody>
      </p:sp>
      <p:pic>
        <p:nvPicPr>
          <p:cNvPr id="3" name="Picture 2" descr="A screenshot of a computer&#10;&#10;AI-generated content may be incorrect.">
            <a:extLst>
              <a:ext uri="{FF2B5EF4-FFF2-40B4-BE49-F238E27FC236}">
                <a16:creationId xmlns:a16="http://schemas.microsoft.com/office/drawing/2014/main" id="{2796A1D3-82A1-078D-38CF-FBD6E7D8B39D}"/>
              </a:ext>
            </a:extLst>
          </p:cNvPr>
          <p:cNvPicPr>
            <a:picLocks noChangeAspect="1"/>
          </p:cNvPicPr>
          <p:nvPr/>
        </p:nvPicPr>
        <p:blipFill>
          <a:blip r:embed="rId3"/>
          <a:stretch>
            <a:fillRect/>
          </a:stretch>
        </p:blipFill>
        <p:spPr>
          <a:xfrm>
            <a:off x="404091" y="3963642"/>
            <a:ext cx="9305637" cy="2729168"/>
          </a:xfrm>
          <a:prstGeom prst="rect">
            <a:avLst/>
          </a:prstGeom>
        </p:spPr>
      </p:pic>
      <p:sp>
        <p:nvSpPr>
          <p:cNvPr id="4" name="TextBox 3">
            <a:extLst>
              <a:ext uri="{FF2B5EF4-FFF2-40B4-BE49-F238E27FC236}">
                <a16:creationId xmlns:a16="http://schemas.microsoft.com/office/drawing/2014/main" id="{299A20B8-C462-3114-03D1-F777E6318B8E}"/>
              </a:ext>
            </a:extLst>
          </p:cNvPr>
          <p:cNvSpPr txBox="1"/>
          <p:nvPr/>
        </p:nvSpPr>
        <p:spPr>
          <a:xfrm>
            <a:off x="10923517" y="6288802"/>
            <a:ext cx="982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b="1">
                <a:solidFill>
                  <a:schemeClr val="bg1"/>
                </a:solidFill>
              </a:rPr>
              <a:t>6/8</a:t>
            </a:r>
            <a:endParaRPr lang="en-US"/>
          </a:p>
        </p:txBody>
      </p:sp>
    </p:spTree>
    <p:extLst>
      <p:ext uri="{BB962C8B-B14F-4D97-AF65-F5344CB8AC3E}">
        <p14:creationId xmlns:p14="http://schemas.microsoft.com/office/powerpoint/2010/main" val="388352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2C6C0-A052-6DEC-21B4-487AAE97706F}"/>
            </a:ext>
          </a:extLst>
        </p:cNvPr>
        <p:cNvGrpSpPr/>
        <p:nvPr/>
      </p:nvGrpSpPr>
      <p:grpSpPr>
        <a:xfrm>
          <a:off x="0" y="0"/>
          <a:ext cx="0" cy="0"/>
          <a:chOff x="0" y="0"/>
          <a:chExt cx="0" cy="0"/>
        </a:xfrm>
      </p:grpSpPr>
      <p:sp>
        <p:nvSpPr>
          <p:cNvPr id="33" name="Title 32">
            <a:extLst>
              <a:ext uri="{FF2B5EF4-FFF2-40B4-BE49-F238E27FC236}">
                <a16:creationId xmlns:a16="http://schemas.microsoft.com/office/drawing/2014/main" id="{208A2C2E-7863-5C86-882D-DCB93C87FA32}"/>
              </a:ext>
            </a:extLst>
          </p:cNvPr>
          <p:cNvSpPr>
            <a:spLocks noGrp="1"/>
          </p:cNvSpPr>
          <p:nvPr>
            <p:ph type="title"/>
          </p:nvPr>
        </p:nvSpPr>
        <p:spPr>
          <a:xfrm>
            <a:off x="405817" y="456052"/>
            <a:ext cx="11350579" cy="5723937"/>
          </a:xfrm>
        </p:spPr>
        <p:txBody>
          <a:bodyPr/>
          <a:lstStyle/>
          <a:p>
            <a:r>
              <a:rPr lang="en-US" sz="4000" b="1" err="1">
                <a:latin typeface="Aptos"/>
              </a:rPr>
              <a:t>Transaksionet</a:t>
            </a:r>
            <a:r>
              <a:rPr lang="en-US" sz="4000" b="1">
                <a:latin typeface="Aptos"/>
              </a:rPr>
              <a:t> </a:t>
            </a:r>
            <a:r>
              <a:rPr lang="en-US" sz="4000" b="1" err="1">
                <a:latin typeface="Aptos"/>
              </a:rPr>
              <a:t>Bankare</a:t>
            </a:r>
            <a:br>
              <a:rPr lang="en-US" sz="4000" b="1">
                <a:latin typeface="Aptos"/>
              </a:rPr>
            </a:br>
            <a:br>
              <a:rPr lang="en-US" sz="4000" b="1">
                <a:latin typeface="Aptos"/>
              </a:rPr>
            </a:br>
            <a:r>
              <a:rPr lang="en-US" sz="1600">
                <a:latin typeface="Aptos Light"/>
              </a:rPr>
              <a:t>Ky s</a:t>
            </a:r>
            <a:r>
              <a:rPr lang="en-US" sz="1600" err="1">
                <a:latin typeface="Aptos Light"/>
              </a:rPr>
              <a:t>herbim </a:t>
            </a:r>
            <a:r>
              <a:rPr lang="en-US" sz="1600">
                <a:latin typeface="Aptos Light"/>
              </a:rPr>
              <a:t>m</a:t>
            </a:r>
            <a:r>
              <a:rPr lang="en-US" sz="1600" err="1">
                <a:latin typeface="Aptos Light"/>
              </a:rPr>
              <a:t>undeson </a:t>
            </a:r>
            <a:r>
              <a:rPr lang="en-US" sz="1600">
                <a:latin typeface="Aptos Light"/>
              </a:rPr>
              <a:t>m</a:t>
            </a:r>
            <a:r>
              <a:rPr lang="en-US" sz="1600" err="1">
                <a:latin typeface="Aptos Light"/>
              </a:rPr>
              <a:t>arrjen </a:t>
            </a:r>
            <a:r>
              <a:rPr lang="en-US" sz="1600">
                <a:latin typeface="Aptos Light"/>
              </a:rPr>
              <a:t>e statement </a:t>
            </a:r>
            <a:r>
              <a:rPr lang="en-US" sz="1600" err="1">
                <a:latin typeface="Aptos Light"/>
              </a:rPr>
              <a:t>te</a:t>
            </a:r>
            <a:r>
              <a:rPr lang="en-US" sz="1600">
                <a:latin typeface="Aptos Light"/>
              </a:rPr>
              <a:t> </a:t>
            </a:r>
            <a:r>
              <a:rPr lang="en-US" sz="1600" err="1">
                <a:latin typeface="Aptos Light"/>
              </a:rPr>
              <a:t>llogarise</a:t>
            </a:r>
            <a:r>
              <a:rPr lang="en-US" sz="1600">
                <a:latin typeface="Aptos Light"/>
              </a:rPr>
              <a:t> (</a:t>
            </a:r>
            <a:r>
              <a:rPr lang="en-US" sz="1600" err="1">
                <a:latin typeface="Aptos Light"/>
              </a:rPr>
              <a:t>ve</a:t>
            </a:r>
            <a:r>
              <a:rPr lang="en-US" sz="1600">
                <a:latin typeface="Aptos Light"/>
              </a:rPr>
              <a:t>) ne </a:t>
            </a:r>
            <a:r>
              <a:rPr lang="en-US" sz="1600" err="1">
                <a:latin typeface="Aptos Light"/>
              </a:rPr>
              <a:t>forme</a:t>
            </a:r>
            <a:r>
              <a:rPr lang="en-US" sz="1600">
                <a:latin typeface="Aptos Light"/>
              </a:rPr>
              <a:t> </a:t>
            </a:r>
            <a:r>
              <a:rPr lang="en-US" sz="1600" err="1">
                <a:latin typeface="Aptos Light"/>
              </a:rPr>
              <a:t>elektronike</a:t>
            </a:r>
            <a:r>
              <a:rPr lang="en-US" sz="1600">
                <a:latin typeface="Aptos Light"/>
              </a:rPr>
              <a:t> </a:t>
            </a:r>
            <a:r>
              <a:rPr lang="en-US" sz="1600" err="1">
                <a:latin typeface="Aptos Light"/>
              </a:rPr>
              <a:t>nga</a:t>
            </a:r>
            <a:r>
              <a:rPr lang="en-US" sz="1600">
                <a:latin typeface="Aptos Light"/>
              </a:rPr>
              <a:t> </a:t>
            </a:r>
            <a:r>
              <a:rPr lang="en-US" sz="1600" b="1">
                <a:latin typeface="Aptos Light"/>
              </a:rPr>
              <a:t>BKT </a:t>
            </a:r>
            <a:r>
              <a:rPr lang="en-US" sz="1600" err="1">
                <a:latin typeface="Aptos Light"/>
              </a:rPr>
              <a:t>direkt</a:t>
            </a:r>
            <a:r>
              <a:rPr lang="en-US" sz="1600">
                <a:latin typeface="Aptos Light"/>
              </a:rPr>
              <a:t> ne </a:t>
            </a:r>
            <a:r>
              <a:rPr lang="en-US" sz="1600" b="1" err="1">
                <a:latin typeface="Aptos Light"/>
              </a:rPr>
              <a:t>ProFisc</a:t>
            </a:r>
            <a:r>
              <a:rPr lang="en-US" sz="1600">
                <a:latin typeface="Aptos Light"/>
              </a:rPr>
              <a:t>. </a:t>
            </a:r>
            <a:br>
              <a:rPr lang="en-US" sz="1600">
                <a:latin typeface="Aptos Light"/>
              </a:rPr>
            </a:br>
            <a:r>
              <a:rPr lang="en-US" sz="1600">
                <a:latin typeface="Aptos Light"/>
              </a:rPr>
              <a:t>Statement </a:t>
            </a:r>
            <a:r>
              <a:rPr lang="en-US" sz="1600" err="1">
                <a:latin typeface="Aptos Light"/>
              </a:rPr>
              <a:t>mund</a:t>
            </a:r>
            <a:r>
              <a:rPr lang="en-US" sz="1600">
                <a:latin typeface="Aptos Light"/>
              </a:rPr>
              <a:t> </a:t>
            </a:r>
            <a:r>
              <a:rPr lang="en-US" sz="1600" err="1">
                <a:latin typeface="Aptos Light"/>
              </a:rPr>
              <a:t>te</a:t>
            </a:r>
            <a:r>
              <a:rPr lang="en-US" sz="1600">
                <a:latin typeface="Aptos Light"/>
              </a:rPr>
              <a:t> </a:t>
            </a:r>
            <a:r>
              <a:rPr lang="en-US" sz="1600" err="1">
                <a:latin typeface="Aptos Light"/>
              </a:rPr>
              <a:t>konsultohet</a:t>
            </a:r>
            <a:r>
              <a:rPr lang="en-US" sz="1600">
                <a:latin typeface="Aptos Light"/>
              </a:rPr>
              <a:t> ne </a:t>
            </a:r>
            <a:r>
              <a:rPr lang="en-US" sz="1600" err="1">
                <a:latin typeface="Aptos Light"/>
              </a:rPr>
              <a:t>nderfaqen</a:t>
            </a:r>
            <a:r>
              <a:rPr lang="en-US" sz="1600">
                <a:latin typeface="Aptos Light"/>
              </a:rPr>
              <a:t> e </a:t>
            </a:r>
            <a:r>
              <a:rPr lang="en-US" sz="1600" err="1">
                <a:latin typeface="Aptos Light"/>
              </a:rPr>
              <a:t>Profisc</a:t>
            </a:r>
            <a:r>
              <a:rPr lang="en-US" sz="1600">
                <a:latin typeface="Aptos Light"/>
              </a:rPr>
              <a:t> me </a:t>
            </a:r>
            <a:r>
              <a:rPr lang="en-US" sz="1600" err="1">
                <a:latin typeface="Aptos Light"/>
              </a:rPr>
              <a:t>avantazhin</a:t>
            </a:r>
            <a:r>
              <a:rPr lang="en-US" sz="1600">
                <a:latin typeface="Aptos Light"/>
              </a:rPr>
              <a:t> e </a:t>
            </a:r>
            <a:r>
              <a:rPr lang="en-US" sz="1600" err="1">
                <a:latin typeface="Aptos Light"/>
              </a:rPr>
              <a:t>filtrave</a:t>
            </a:r>
            <a:r>
              <a:rPr lang="en-US" sz="1600">
                <a:latin typeface="Aptos Light"/>
              </a:rPr>
              <a:t> </a:t>
            </a:r>
            <a:r>
              <a:rPr lang="en-US" sz="1600" err="1">
                <a:latin typeface="Aptos Light"/>
              </a:rPr>
              <a:t>te</a:t>
            </a:r>
            <a:r>
              <a:rPr lang="en-US" sz="1600">
                <a:latin typeface="Aptos Light"/>
              </a:rPr>
              <a:t> </a:t>
            </a:r>
            <a:r>
              <a:rPr lang="en-US" sz="1600" err="1">
                <a:latin typeface="Aptos Light"/>
              </a:rPr>
              <a:t>shumte</a:t>
            </a:r>
            <a:r>
              <a:rPr lang="en-US" sz="1600">
                <a:latin typeface="Aptos Light"/>
              </a:rPr>
              <a:t> </a:t>
            </a:r>
            <a:r>
              <a:rPr lang="en-US" sz="1600" err="1">
                <a:latin typeface="Aptos Light"/>
              </a:rPr>
              <a:t>te</a:t>
            </a:r>
            <a:r>
              <a:rPr lang="en-US" sz="1600">
                <a:latin typeface="Aptos Light"/>
              </a:rPr>
              <a:t> </a:t>
            </a:r>
            <a:r>
              <a:rPr lang="en-US" sz="1600" err="1">
                <a:latin typeface="Aptos Light"/>
              </a:rPr>
              <a:t>kerkimit</a:t>
            </a:r>
            <a:r>
              <a:rPr lang="en-US" sz="1600">
                <a:latin typeface="Aptos Light"/>
              </a:rPr>
              <a:t>; </a:t>
            </a:r>
            <a:r>
              <a:rPr lang="en-US" sz="1600" err="1">
                <a:latin typeface="Aptos Light"/>
              </a:rPr>
              <a:t>mund</a:t>
            </a:r>
            <a:r>
              <a:rPr lang="en-US" sz="1600">
                <a:latin typeface="Aptos Light"/>
              </a:rPr>
              <a:t> </a:t>
            </a:r>
            <a:r>
              <a:rPr lang="en-US" sz="1600" err="1">
                <a:latin typeface="Aptos Light"/>
              </a:rPr>
              <a:t>te</a:t>
            </a:r>
            <a:r>
              <a:rPr lang="en-US" sz="1600">
                <a:latin typeface="Aptos Light"/>
              </a:rPr>
              <a:t> </a:t>
            </a:r>
            <a:r>
              <a:rPr lang="en-US" sz="1600" err="1">
                <a:latin typeface="Aptos Light"/>
              </a:rPr>
              <a:t>exportohet</a:t>
            </a:r>
            <a:r>
              <a:rPr lang="en-US" sz="1600">
                <a:latin typeface="Aptos Light"/>
              </a:rPr>
              <a:t> ne csv apo </a:t>
            </a:r>
            <a:r>
              <a:rPr lang="en-US" sz="1600" err="1">
                <a:latin typeface="Aptos Light"/>
              </a:rPr>
              <a:t>te</a:t>
            </a:r>
            <a:r>
              <a:rPr lang="en-US" sz="1600">
                <a:latin typeface="Aptos Light"/>
              </a:rPr>
              <a:t> </a:t>
            </a:r>
            <a:r>
              <a:rPr lang="en-US" sz="1600" err="1">
                <a:latin typeface="Aptos Light"/>
              </a:rPr>
              <a:t>dergohet</a:t>
            </a:r>
            <a:r>
              <a:rPr lang="en-US" sz="1600">
                <a:latin typeface="Aptos Light"/>
              </a:rPr>
              <a:t> </a:t>
            </a:r>
            <a:r>
              <a:rPr lang="en-US" sz="1600" err="1">
                <a:latin typeface="Aptos Light"/>
              </a:rPr>
              <a:t>drejt</a:t>
            </a:r>
            <a:r>
              <a:rPr lang="en-US" sz="1600">
                <a:latin typeface="Aptos Light"/>
              </a:rPr>
              <a:t> </a:t>
            </a:r>
            <a:r>
              <a:rPr lang="en-US" sz="1600" err="1">
                <a:latin typeface="Aptos Light"/>
              </a:rPr>
              <a:t>sistemit</a:t>
            </a:r>
            <a:r>
              <a:rPr lang="en-US" sz="1600">
                <a:latin typeface="Aptos Light"/>
              </a:rPr>
              <a:t> ERP </a:t>
            </a:r>
            <a:r>
              <a:rPr lang="en-US" sz="1600" err="1">
                <a:latin typeface="Aptos Light"/>
              </a:rPr>
              <a:t>te</a:t>
            </a:r>
            <a:r>
              <a:rPr lang="en-US" sz="1600">
                <a:latin typeface="Aptos Light"/>
              </a:rPr>
              <a:t> </a:t>
            </a:r>
            <a:r>
              <a:rPr lang="en-US" sz="1600" err="1">
                <a:latin typeface="Aptos Light"/>
              </a:rPr>
              <a:t>klientit</a:t>
            </a:r>
            <a:r>
              <a:rPr lang="en-US" sz="1600">
                <a:latin typeface="Aptos Light"/>
              </a:rPr>
              <a:t> </a:t>
            </a:r>
            <a:r>
              <a:rPr lang="en-US" sz="1600" err="1">
                <a:latin typeface="Aptos Light"/>
              </a:rPr>
              <a:t>nepermjet</a:t>
            </a:r>
            <a:r>
              <a:rPr lang="en-US" sz="1600">
                <a:latin typeface="Aptos Light"/>
              </a:rPr>
              <a:t> </a:t>
            </a:r>
            <a:r>
              <a:rPr lang="en-US" sz="1600" err="1">
                <a:latin typeface="Aptos Light"/>
              </a:rPr>
              <a:t>sherbimeve</a:t>
            </a:r>
            <a:r>
              <a:rPr lang="en-US" sz="1600">
                <a:latin typeface="Aptos Light"/>
              </a:rPr>
              <a:t> </a:t>
            </a:r>
            <a:r>
              <a:rPr lang="en-US" sz="1600" b="1">
                <a:latin typeface="Aptos Light"/>
              </a:rPr>
              <a:t>API </a:t>
            </a:r>
            <a:r>
              <a:rPr lang="en-US" sz="1600" err="1">
                <a:latin typeface="Aptos Light"/>
              </a:rPr>
              <a:t>te</a:t>
            </a:r>
            <a:r>
              <a:rPr lang="en-US" sz="1600" b="1">
                <a:latin typeface="Aptos Light"/>
              </a:rPr>
              <a:t> </a:t>
            </a:r>
            <a:r>
              <a:rPr lang="en-US" sz="1600">
                <a:latin typeface="Aptos Light"/>
              </a:rPr>
              <a:t> </a:t>
            </a:r>
            <a:r>
              <a:rPr lang="en-US" sz="1600" b="1" err="1">
                <a:latin typeface="Aptos Light"/>
              </a:rPr>
              <a:t>ProFisc</a:t>
            </a:r>
            <a:r>
              <a:rPr lang="en-US" sz="1600">
                <a:latin typeface="Aptos Light"/>
              </a:rPr>
              <a:t>.</a:t>
            </a:r>
            <a:br>
              <a:rPr lang="en-US" sz="1600">
                <a:latin typeface="Aptos Light"/>
              </a:rPr>
            </a:br>
            <a:br>
              <a:rPr lang="en-US" sz="1600">
                <a:latin typeface="Aptos Light"/>
              </a:rPr>
            </a:br>
            <a:r>
              <a:rPr lang="en-US" sz="1600">
                <a:latin typeface="Aptos Light"/>
              </a:rPr>
              <a:t>Per </a:t>
            </a:r>
            <a:r>
              <a:rPr lang="en-US" sz="1600" err="1">
                <a:latin typeface="Aptos Light"/>
              </a:rPr>
              <a:t>kete</a:t>
            </a:r>
            <a:r>
              <a:rPr lang="en-US" sz="1600">
                <a:latin typeface="Aptos Light"/>
              </a:rPr>
              <a:t> </a:t>
            </a:r>
            <a:r>
              <a:rPr lang="en-US" sz="1600" err="1">
                <a:latin typeface="Aptos Light"/>
              </a:rPr>
              <a:t>qellim</a:t>
            </a:r>
            <a:r>
              <a:rPr lang="en-US" sz="1600">
                <a:latin typeface="Aptos Light"/>
              </a:rPr>
              <a:t>:</a:t>
            </a:r>
            <a:br>
              <a:rPr lang="en-US" sz="1600">
                <a:latin typeface="Aptos Light"/>
              </a:rPr>
            </a:br>
            <a:br>
              <a:rPr lang="en-US" sz="1600">
                <a:latin typeface="Aptos Light"/>
              </a:rPr>
            </a:br>
            <a:r>
              <a:rPr lang="en-US" sz="1600">
                <a:latin typeface="Aptos Light"/>
              </a:rPr>
              <a:t>1. </a:t>
            </a:r>
            <a:r>
              <a:rPr lang="en-US" sz="1600" b="1" err="1">
                <a:latin typeface="Aptos Light"/>
              </a:rPr>
              <a:t>ProFisc</a:t>
            </a:r>
            <a:r>
              <a:rPr lang="en-US" sz="1600" b="1">
                <a:latin typeface="Aptos Light"/>
              </a:rPr>
              <a:t> </a:t>
            </a:r>
            <a:r>
              <a:rPr lang="en-US" sz="1600" err="1">
                <a:latin typeface="Aptos Light"/>
              </a:rPr>
              <a:t>mundeson</a:t>
            </a:r>
            <a:r>
              <a:rPr lang="en-US" sz="1600">
                <a:latin typeface="Aptos Light"/>
              </a:rPr>
              <a:t> </a:t>
            </a:r>
            <a:r>
              <a:rPr lang="en-US" sz="1600" err="1">
                <a:latin typeface="Aptos Light"/>
              </a:rPr>
              <a:t>regjistrimin</a:t>
            </a:r>
            <a:r>
              <a:rPr lang="en-US" sz="1600">
                <a:latin typeface="Aptos Light"/>
              </a:rPr>
              <a:t> e </a:t>
            </a:r>
            <a:r>
              <a:rPr lang="en-US" sz="1600" err="1">
                <a:latin typeface="Aptos Light"/>
              </a:rPr>
              <a:t>informacionit</a:t>
            </a:r>
            <a:r>
              <a:rPr lang="en-US" sz="1600">
                <a:latin typeface="Aptos Light"/>
              </a:rPr>
              <a:t> </a:t>
            </a:r>
            <a:r>
              <a:rPr lang="en-US" sz="1600" err="1">
                <a:latin typeface="Aptos Light"/>
              </a:rPr>
              <a:t>te</a:t>
            </a:r>
            <a:r>
              <a:rPr lang="en-US" sz="1600">
                <a:latin typeface="Aptos Light"/>
              </a:rPr>
              <a:t> </a:t>
            </a:r>
            <a:r>
              <a:rPr lang="en-US" sz="1600" err="1">
                <a:latin typeface="Aptos Light"/>
              </a:rPr>
              <a:t>llogarise</a:t>
            </a:r>
            <a:r>
              <a:rPr lang="en-US" sz="1600">
                <a:latin typeface="Aptos Light"/>
              </a:rPr>
              <a:t> (</a:t>
            </a:r>
            <a:r>
              <a:rPr lang="en-US" sz="1600" err="1">
                <a:latin typeface="Aptos Light"/>
              </a:rPr>
              <a:t>ve</a:t>
            </a:r>
            <a:r>
              <a:rPr lang="en-US" sz="1600">
                <a:latin typeface="Aptos Light"/>
              </a:rPr>
              <a:t>) </a:t>
            </a:r>
            <a:r>
              <a:rPr lang="en-US" sz="1600" err="1">
                <a:latin typeface="Aptos Light"/>
              </a:rPr>
              <a:t>bankare</a:t>
            </a:r>
            <a:r>
              <a:rPr lang="en-US" sz="1600">
                <a:latin typeface="Aptos Light"/>
              </a:rPr>
              <a:t> per </a:t>
            </a:r>
            <a:r>
              <a:rPr lang="en-US" sz="1600" err="1">
                <a:latin typeface="Aptos Light"/>
              </a:rPr>
              <a:t>te</a:t>
            </a:r>
            <a:r>
              <a:rPr lang="en-US" sz="1600">
                <a:latin typeface="Aptos Light"/>
              </a:rPr>
              <a:t> </a:t>
            </a:r>
            <a:r>
              <a:rPr lang="en-US" sz="1600" err="1">
                <a:latin typeface="Aptos Light"/>
              </a:rPr>
              <a:t>cilat</a:t>
            </a:r>
            <a:r>
              <a:rPr lang="en-US" sz="1600">
                <a:latin typeface="Aptos Light"/>
              </a:rPr>
              <a:t> </a:t>
            </a:r>
            <a:r>
              <a:rPr lang="en-US" sz="1600" err="1">
                <a:latin typeface="Aptos Light"/>
              </a:rPr>
              <a:t>klienti</a:t>
            </a:r>
            <a:r>
              <a:rPr lang="en-US" sz="1600">
                <a:latin typeface="Aptos Light"/>
              </a:rPr>
              <a:t> </a:t>
            </a:r>
            <a:r>
              <a:rPr lang="en-US" sz="1600" err="1">
                <a:latin typeface="Aptos Light"/>
              </a:rPr>
              <a:t>deshiron</a:t>
            </a:r>
            <a:r>
              <a:rPr lang="en-US" sz="1600">
                <a:latin typeface="Aptos Light"/>
              </a:rPr>
              <a:t> </a:t>
            </a:r>
            <a:r>
              <a:rPr lang="en-US" sz="1600" err="1">
                <a:latin typeface="Aptos Light"/>
              </a:rPr>
              <a:t>te</a:t>
            </a:r>
            <a:r>
              <a:rPr lang="en-US" sz="1600">
                <a:latin typeface="Aptos Light"/>
              </a:rPr>
              <a:t> </a:t>
            </a:r>
            <a:r>
              <a:rPr lang="en-US" sz="1600" err="1">
                <a:latin typeface="Aptos Light"/>
              </a:rPr>
              <a:t>marre</a:t>
            </a:r>
            <a:r>
              <a:rPr lang="en-US" sz="1600">
                <a:latin typeface="Aptos Light"/>
              </a:rPr>
              <a:t> </a:t>
            </a:r>
            <a:r>
              <a:rPr lang="en-US" sz="1600" err="1">
                <a:latin typeface="Aptos Light"/>
              </a:rPr>
              <a:t>kete</a:t>
            </a:r>
            <a:r>
              <a:rPr lang="en-US" sz="1600">
                <a:latin typeface="Aptos Light"/>
              </a:rPr>
              <a:t> </a:t>
            </a:r>
            <a:r>
              <a:rPr lang="en-US" sz="1600" err="1">
                <a:latin typeface="Aptos Light"/>
              </a:rPr>
              <a:t>sherbim</a:t>
            </a:r>
            <a:r>
              <a:rPr lang="en-US" sz="1600">
                <a:latin typeface="Aptos Light"/>
              </a:rPr>
              <a:t>.</a:t>
            </a:r>
            <a:br>
              <a:rPr lang="en-US"/>
            </a:br>
            <a:r>
              <a:rPr lang="en-US" sz="1600">
                <a:latin typeface="Aptos Light"/>
              </a:rPr>
              <a:t>2. Keto </a:t>
            </a:r>
            <a:r>
              <a:rPr lang="en-US" sz="1600" err="1">
                <a:latin typeface="Aptos Light"/>
              </a:rPr>
              <a:t>llogari</a:t>
            </a:r>
            <a:r>
              <a:rPr lang="en-US" sz="1600">
                <a:latin typeface="Aptos Light"/>
              </a:rPr>
              <a:t> </a:t>
            </a:r>
            <a:r>
              <a:rPr lang="en-US" sz="1600" err="1">
                <a:latin typeface="Aptos Light"/>
              </a:rPr>
              <a:t>bankare</a:t>
            </a:r>
            <a:r>
              <a:rPr lang="en-US" sz="1600">
                <a:latin typeface="Aptos Light"/>
              </a:rPr>
              <a:t> </a:t>
            </a:r>
            <a:r>
              <a:rPr lang="en-US" sz="1600" err="1">
                <a:latin typeface="Aptos Light"/>
              </a:rPr>
              <a:t>duhet</a:t>
            </a:r>
            <a:r>
              <a:rPr lang="en-US" sz="1600">
                <a:latin typeface="Aptos Light"/>
              </a:rPr>
              <a:t> </a:t>
            </a:r>
            <a:r>
              <a:rPr lang="en-US" sz="1600" err="1">
                <a:latin typeface="Aptos Light"/>
              </a:rPr>
              <a:t>te</a:t>
            </a:r>
            <a:r>
              <a:rPr lang="en-US" sz="1600">
                <a:latin typeface="Aptos Light"/>
              </a:rPr>
              <a:t> </a:t>
            </a:r>
            <a:r>
              <a:rPr lang="en-US" sz="1600" err="1">
                <a:latin typeface="Aptos Light"/>
              </a:rPr>
              <a:t>jene</a:t>
            </a:r>
            <a:r>
              <a:rPr lang="en-US" sz="1600">
                <a:latin typeface="Aptos Light"/>
              </a:rPr>
              <a:t> </a:t>
            </a:r>
            <a:r>
              <a:rPr lang="en-US" sz="1600" err="1">
                <a:latin typeface="Aptos Light"/>
              </a:rPr>
              <a:t>cilesuar</a:t>
            </a:r>
            <a:r>
              <a:rPr lang="en-US" sz="1600">
                <a:latin typeface="Aptos Light"/>
              </a:rPr>
              <a:t> </a:t>
            </a:r>
            <a:r>
              <a:rPr lang="en-US" sz="1600" err="1">
                <a:latin typeface="Aptos Light"/>
              </a:rPr>
              <a:t>nga</a:t>
            </a:r>
            <a:r>
              <a:rPr lang="en-US" sz="1600">
                <a:latin typeface="Aptos Light"/>
              </a:rPr>
              <a:t> </a:t>
            </a:r>
            <a:r>
              <a:rPr lang="en-US" sz="1600" err="1">
                <a:latin typeface="Aptos Light"/>
              </a:rPr>
              <a:t>klienti</a:t>
            </a:r>
            <a:r>
              <a:rPr lang="en-US" sz="1600">
                <a:latin typeface="Aptos Light"/>
              </a:rPr>
              <a:t> ne </a:t>
            </a:r>
            <a:r>
              <a:rPr lang="en-US" sz="1600" err="1">
                <a:latin typeface="Aptos Light"/>
              </a:rPr>
              <a:t>llogarine</a:t>
            </a:r>
            <a:r>
              <a:rPr lang="en-US" sz="1600">
                <a:latin typeface="Aptos Light"/>
              </a:rPr>
              <a:t> e </a:t>
            </a:r>
            <a:r>
              <a:rPr lang="en-US" sz="1600" err="1">
                <a:latin typeface="Aptos Light"/>
              </a:rPr>
              <a:t>tij</a:t>
            </a:r>
            <a:r>
              <a:rPr lang="en-US" sz="1600">
                <a:latin typeface="Aptos Light"/>
              </a:rPr>
              <a:t> </a:t>
            </a:r>
            <a:r>
              <a:rPr lang="en-US" sz="1600" b="1">
                <a:latin typeface="Aptos Light"/>
              </a:rPr>
              <a:t>E-Banking ne BKT</a:t>
            </a:r>
            <a:r>
              <a:rPr lang="en-US" sz="1600">
                <a:latin typeface="Aptos Light"/>
              </a:rPr>
              <a:t> </a:t>
            </a:r>
            <a:r>
              <a:rPr lang="en-US" sz="1600" err="1">
                <a:latin typeface="Aptos Light"/>
              </a:rPr>
              <a:t>si</a:t>
            </a:r>
            <a:r>
              <a:rPr lang="en-US" sz="1600">
                <a:latin typeface="Aptos Light"/>
              </a:rPr>
              <a:t> </a:t>
            </a:r>
            <a:r>
              <a:rPr lang="en-US" sz="1600" err="1">
                <a:latin typeface="Aptos Light"/>
              </a:rPr>
              <a:t>llogari</a:t>
            </a:r>
            <a:r>
              <a:rPr lang="en-US" sz="1600">
                <a:latin typeface="Aptos Light"/>
              </a:rPr>
              <a:t> per </a:t>
            </a:r>
            <a:r>
              <a:rPr lang="en-US" sz="1600" err="1">
                <a:latin typeface="Aptos Light"/>
              </a:rPr>
              <a:t>te</a:t>
            </a:r>
            <a:r>
              <a:rPr lang="en-US" sz="1600">
                <a:latin typeface="Aptos Light"/>
              </a:rPr>
              <a:t> </a:t>
            </a:r>
            <a:r>
              <a:rPr lang="en-US" sz="1600" err="1">
                <a:latin typeface="Aptos Light"/>
              </a:rPr>
              <a:t>cilat</a:t>
            </a:r>
            <a:r>
              <a:rPr lang="en-US" sz="1600">
                <a:latin typeface="Aptos Light"/>
              </a:rPr>
              <a:t> </a:t>
            </a:r>
            <a:r>
              <a:rPr lang="en-US" sz="1600" err="1">
                <a:latin typeface="Aptos Light"/>
              </a:rPr>
              <a:t>mund</a:t>
            </a:r>
            <a:r>
              <a:rPr lang="en-US" sz="1600">
                <a:latin typeface="Aptos Light"/>
              </a:rPr>
              <a:t> </a:t>
            </a:r>
            <a:r>
              <a:rPr lang="en-US" sz="1600" err="1">
                <a:latin typeface="Aptos Light"/>
              </a:rPr>
              <a:t>te</a:t>
            </a:r>
            <a:r>
              <a:rPr lang="en-US" sz="1600">
                <a:latin typeface="Aptos Light"/>
              </a:rPr>
              <a:t> </a:t>
            </a:r>
            <a:r>
              <a:rPr lang="en-US" sz="1600" err="1">
                <a:latin typeface="Aptos Light"/>
              </a:rPr>
              <a:t>merret</a:t>
            </a:r>
            <a:r>
              <a:rPr lang="en-US" sz="1600">
                <a:latin typeface="Aptos Light"/>
              </a:rPr>
              <a:t> </a:t>
            </a:r>
            <a:r>
              <a:rPr lang="en-US" sz="1600" err="1">
                <a:latin typeface="Aptos Light"/>
              </a:rPr>
              <a:t>ky</a:t>
            </a:r>
            <a:r>
              <a:rPr lang="en-US" sz="1600">
                <a:latin typeface="Aptos Light"/>
              </a:rPr>
              <a:t> </a:t>
            </a:r>
            <a:r>
              <a:rPr lang="en-US" sz="1600" err="1">
                <a:latin typeface="Aptos Light"/>
              </a:rPr>
              <a:t>sherbim</a:t>
            </a:r>
            <a:r>
              <a:rPr lang="en-US" sz="1600">
                <a:latin typeface="Aptos Light"/>
              </a:rPr>
              <a:t> (</a:t>
            </a:r>
            <a:r>
              <a:rPr lang="en-US" sz="1600" b="1">
                <a:latin typeface="Aptos Light"/>
              </a:rPr>
              <a:t>Puls</a:t>
            </a:r>
            <a:r>
              <a:rPr lang="en-US" sz="1600" b="1" err="1">
                <a:latin typeface="Aptos Light"/>
              </a:rPr>
              <a:t>i</a:t>
            </a:r>
            <a:r>
              <a:rPr lang="en-US" sz="1600" b="1">
                <a:latin typeface="Aptos Light"/>
              </a:rPr>
              <a:t> </a:t>
            </a:r>
            <a:r>
              <a:rPr lang="en-US" sz="1600" b="1" err="1">
                <a:latin typeface="Aptos Light"/>
              </a:rPr>
              <a:t>i</a:t>
            </a:r>
            <a:r>
              <a:rPr lang="en-US" sz="1600" b="1">
                <a:latin typeface="Aptos Light"/>
              </a:rPr>
              <a:t> </a:t>
            </a:r>
            <a:r>
              <a:rPr lang="en-US" sz="1600" b="1" err="1">
                <a:latin typeface="Aptos Light"/>
              </a:rPr>
              <a:t>Llogarise</a:t>
            </a:r>
            <a:r>
              <a:rPr lang="en-US" sz="1600">
                <a:latin typeface="Aptos Light"/>
              </a:rPr>
              <a:t> ne E-Banking).</a:t>
            </a:r>
            <a:br>
              <a:rPr lang="en-US" sz="1600">
                <a:latin typeface="Aptos Light"/>
              </a:rPr>
            </a:br>
            <a:r>
              <a:rPr lang="en-US" sz="1600">
                <a:latin typeface="Aptos Light"/>
              </a:rPr>
              <a:t>2. </a:t>
            </a:r>
            <a:r>
              <a:rPr lang="en-US" sz="1600" err="1">
                <a:latin typeface="Aptos Light"/>
              </a:rPr>
              <a:t>Transaksionet</a:t>
            </a:r>
            <a:r>
              <a:rPr lang="en-US" sz="1600">
                <a:latin typeface="Aptos Light"/>
              </a:rPr>
              <a:t> </a:t>
            </a:r>
            <a:r>
              <a:rPr lang="en-US" sz="1600" err="1">
                <a:latin typeface="Aptos Light"/>
              </a:rPr>
              <a:t>mundesohen</a:t>
            </a:r>
            <a:r>
              <a:rPr lang="en-US" sz="1600">
                <a:latin typeface="Aptos Light"/>
              </a:rPr>
              <a:t> </a:t>
            </a:r>
            <a:r>
              <a:rPr lang="en-US" sz="1600" err="1">
                <a:latin typeface="Aptos Light"/>
              </a:rPr>
              <a:t>nga</a:t>
            </a:r>
            <a:r>
              <a:rPr lang="en-US" sz="1600">
                <a:latin typeface="Aptos Light"/>
              </a:rPr>
              <a:t> data 1 e </a:t>
            </a:r>
            <a:r>
              <a:rPr lang="en-US" sz="1600" err="1">
                <a:latin typeface="Aptos Light"/>
              </a:rPr>
              <a:t>muajit</a:t>
            </a:r>
            <a:r>
              <a:rPr lang="en-US" sz="1600">
                <a:latin typeface="Aptos Light"/>
              </a:rPr>
              <a:t> </a:t>
            </a:r>
            <a:r>
              <a:rPr lang="en-US" sz="1600" err="1">
                <a:latin typeface="Aptos Light"/>
              </a:rPr>
              <a:t>korrent</a:t>
            </a:r>
            <a:r>
              <a:rPr lang="en-US" sz="1600">
                <a:latin typeface="Aptos Light"/>
              </a:rPr>
              <a:t> </a:t>
            </a:r>
            <a:r>
              <a:rPr lang="en-US" sz="1600" err="1">
                <a:latin typeface="Aptos Light"/>
              </a:rPr>
              <a:t>deri</a:t>
            </a:r>
            <a:r>
              <a:rPr lang="en-US" sz="1600">
                <a:latin typeface="Aptos Light"/>
              </a:rPr>
              <a:t> ne </a:t>
            </a:r>
            <a:r>
              <a:rPr lang="en-US" sz="1600" err="1">
                <a:latin typeface="Aptos Light"/>
              </a:rPr>
              <a:t>daten</a:t>
            </a:r>
            <a:r>
              <a:rPr lang="en-US" sz="1600">
                <a:latin typeface="Aptos Light"/>
              </a:rPr>
              <a:t> </a:t>
            </a:r>
            <a:r>
              <a:rPr lang="en-US" sz="1600" err="1">
                <a:latin typeface="Aptos Light"/>
              </a:rPr>
              <a:t>paraardhese</a:t>
            </a:r>
            <a:r>
              <a:rPr lang="en-US" sz="1600">
                <a:latin typeface="Aptos Light"/>
              </a:rPr>
              <a:t> </a:t>
            </a:r>
            <a:r>
              <a:rPr lang="en-US" sz="1600" err="1">
                <a:latin typeface="Aptos Light"/>
              </a:rPr>
              <a:t>asaj</a:t>
            </a:r>
            <a:r>
              <a:rPr lang="en-US" sz="1600">
                <a:latin typeface="Aptos Light"/>
              </a:rPr>
              <a:t> </a:t>
            </a:r>
            <a:r>
              <a:rPr lang="en-US" sz="1600" err="1">
                <a:latin typeface="Aptos Light"/>
              </a:rPr>
              <a:t>te</a:t>
            </a:r>
            <a:r>
              <a:rPr lang="en-US" sz="1600">
                <a:latin typeface="Aptos Light"/>
              </a:rPr>
              <a:t> </a:t>
            </a:r>
            <a:r>
              <a:rPr lang="en-US" sz="1600" err="1">
                <a:latin typeface="Aptos Light"/>
              </a:rPr>
              <a:t>kerkeses</a:t>
            </a:r>
            <a:r>
              <a:rPr lang="en-US" sz="1600">
                <a:latin typeface="Aptos Light"/>
              </a:rPr>
              <a:t>. Ne </a:t>
            </a:r>
            <a:r>
              <a:rPr lang="en-US" sz="1600" err="1">
                <a:latin typeface="Aptos Light"/>
              </a:rPr>
              <a:t>rast</a:t>
            </a:r>
            <a:r>
              <a:rPr lang="en-US" sz="1600">
                <a:latin typeface="Aptos Light"/>
              </a:rPr>
              <a:t> se </a:t>
            </a:r>
            <a:r>
              <a:rPr lang="en-US" sz="1600" err="1">
                <a:latin typeface="Aptos Light"/>
              </a:rPr>
              <a:t>kerkesa</a:t>
            </a:r>
            <a:r>
              <a:rPr lang="en-US" sz="1600">
                <a:latin typeface="Aptos Light"/>
              </a:rPr>
              <a:t> </a:t>
            </a:r>
            <a:r>
              <a:rPr lang="en-US" sz="1600" err="1">
                <a:latin typeface="Aptos Light"/>
              </a:rPr>
              <a:t>nga</a:t>
            </a:r>
            <a:r>
              <a:rPr lang="en-US" sz="1600">
                <a:latin typeface="Aptos Light"/>
              </a:rPr>
              <a:t> </a:t>
            </a:r>
            <a:r>
              <a:rPr lang="en-US" sz="1600" err="1">
                <a:latin typeface="Aptos Light"/>
              </a:rPr>
              <a:t>Profisc</a:t>
            </a:r>
            <a:r>
              <a:rPr lang="en-US" sz="1600">
                <a:latin typeface="Aptos Light"/>
              </a:rPr>
              <a:t> </a:t>
            </a:r>
            <a:r>
              <a:rPr lang="en-US" sz="1600" err="1">
                <a:latin typeface="Aptos Light"/>
              </a:rPr>
              <a:t>dergohet</a:t>
            </a:r>
            <a:r>
              <a:rPr lang="en-US" sz="1600">
                <a:latin typeface="Aptos Light"/>
              </a:rPr>
              <a:t> </a:t>
            </a:r>
            <a:r>
              <a:rPr lang="en-US" sz="1600" err="1">
                <a:latin typeface="Aptos Light"/>
              </a:rPr>
              <a:t>diten</a:t>
            </a:r>
            <a:r>
              <a:rPr lang="en-US" sz="1600">
                <a:latin typeface="Aptos Light"/>
              </a:rPr>
              <a:t> e pare </a:t>
            </a:r>
            <a:r>
              <a:rPr lang="en-US" sz="1600" err="1">
                <a:latin typeface="Aptos Light"/>
              </a:rPr>
              <a:t>te</a:t>
            </a:r>
            <a:r>
              <a:rPr lang="en-US" sz="1600">
                <a:latin typeface="Aptos Light"/>
              </a:rPr>
              <a:t> </a:t>
            </a:r>
            <a:r>
              <a:rPr lang="en-US" sz="1600" err="1">
                <a:latin typeface="Aptos Light"/>
              </a:rPr>
              <a:t>punes</a:t>
            </a:r>
            <a:r>
              <a:rPr lang="en-US" sz="1600">
                <a:latin typeface="Aptos Light"/>
              </a:rPr>
              <a:t> se </a:t>
            </a:r>
            <a:r>
              <a:rPr lang="en-US" sz="1600" err="1">
                <a:latin typeface="Aptos Light"/>
              </a:rPr>
              <a:t>muajit</a:t>
            </a:r>
            <a:r>
              <a:rPr lang="en-US" sz="1600">
                <a:latin typeface="Aptos Light"/>
              </a:rPr>
              <a:t>, </a:t>
            </a:r>
            <a:r>
              <a:rPr lang="en-US" sz="1600" err="1">
                <a:latin typeface="Aptos Light"/>
              </a:rPr>
              <a:t>atehere</a:t>
            </a:r>
            <a:r>
              <a:rPr lang="en-US" sz="1600">
                <a:latin typeface="Aptos Light"/>
              </a:rPr>
              <a:t> </a:t>
            </a:r>
            <a:r>
              <a:rPr lang="en-US" sz="1600" err="1">
                <a:latin typeface="Aptos Light"/>
              </a:rPr>
              <a:t>transaksionet</a:t>
            </a:r>
            <a:r>
              <a:rPr lang="en-US" sz="1600">
                <a:latin typeface="Aptos Light"/>
              </a:rPr>
              <a:t> </a:t>
            </a:r>
            <a:r>
              <a:rPr lang="en-US" sz="1600" err="1">
                <a:latin typeface="Aptos Light"/>
              </a:rPr>
              <a:t>nga</a:t>
            </a:r>
            <a:r>
              <a:rPr lang="en-US" sz="1600">
                <a:latin typeface="Aptos Light"/>
              </a:rPr>
              <a:t> BKT </a:t>
            </a:r>
            <a:r>
              <a:rPr lang="en-US" sz="1600" err="1">
                <a:latin typeface="Aptos Light"/>
              </a:rPr>
              <a:t>mundesohen</a:t>
            </a:r>
            <a:r>
              <a:rPr lang="en-US" sz="1600">
                <a:latin typeface="Aptos Light"/>
              </a:rPr>
              <a:t> per </a:t>
            </a:r>
            <a:r>
              <a:rPr lang="en-US" sz="1600" err="1">
                <a:latin typeface="Aptos Light"/>
              </a:rPr>
              <a:t>tere</a:t>
            </a:r>
            <a:r>
              <a:rPr lang="en-US" sz="1600">
                <a:latin typeface="Aptos Light"/>
              </a:rPr>
              <a:t> </a:t>
            </a:r>
            <a:r>
              <a:rPr lang="en-US" sz="1600" err="1">
                <a:latin typeface="Aptos Light"/>
              </a:rPr>
              <a:t>muajin</a:t>
            </a:r>
            <a:r>
              <a:rPr lang="en-US" sz="1600">
                <a:latin typeface="Aptos Light"/>
              </a:rPr>
              <a:t> </a:t>
            </a:r>
            <a:r>
              <a:rPr lang="en-US" sz="1600" err="1">
                <a:latin typeface="Aptos Light"/>
              </a:rPr>
              <a:t>paraardhes</a:t>
            </a:r>
            <a:r>
              <a:rPr lang="en-US" sz="1600">
                <a:latin typeface="Aptos Light"/>
              </a:rPr>
              <a:t>.</a:t>
            </a:r>
            <a:br>
              <a:rPr lang="en-US" sz="1600"/>
            </a:br>
            <a:br>
              <a:rPr lang="en-US" sz="1600"/>
            </a:br>
            <a:r>
              <a:rPr lang="en-US" sz="1600">
                <a:ea typeface="+mn-lt"/>
                <a:cs typeface="+mn-lt"/>
              </a:rPr>
              <a:t>Per me </a:t>
            </a:r>
            <a:r>
              <a:rPr lang="en-US" sz="1600" err="1">
                <a:ea typeface="+mn-lt"/>
                <a:cs typeface="+mn-lt"/>
              </a:rPr>
              <a:t>shume</a:t>
            </a:r>
            <a:r>
              <a:rPr lang="en-US" sz="1600">
                <a:ea typeface="+mn-lt"/>
                <a:cs typeface="+mn-lt"/>
              </a:rPr>
              <a:t> </a:t>
            </a:r>
            <a:r>
              <a:rPr lang="en-US" sz="1600" err="1">
                <a:ea typeface="+mn-lt"/>
                <a:cs typeface="+mn-lt"/>
              </a:rPr>
              <a:t>informacione</a:t>
            </a:r>
            <a:r>
              <a:rPr lang="en-US" sz="1600">
                <a:ea typeface="+mn-lt"/>
                <a:cs typeface="+mn-lt"/>
              </a:rPr>
              <a:t> </a:t>
            </a:r>
            <a:r>
              <a:rPr lang="en-US" sz="1600" err="1">
                <a:ea typeface="+mn-lt"/>
                <a:cs typeface="+mn-lt"/>
              </a:rPr>
              <a:t>ju</a:t>
            </a:r>
            <a:r>
              <a:rPr lang="en-US" sz="1600">
                <a:ea typeface="+mn-lt"/>
                <a:cs typeface="+mn-lt"/>
              </a:rPr>
              <a:t> </a:t>
            </a:r>
            <a:r>
              <a:rPr lang="en-US" sz="1600" err="1">
                <a:ea typeface="+mn-lt"/>
                <a:cs typeface="+mn-lt"/>
              </a:rPr>
              <a:t>lutemi</a:t>
            </a:r>
            <a:r>
              <a:rPr lang="en-US" sz="1600">
                <a:ea typeface="+mn-lt"/>
                <a:cs typeface="+mn-lt"/>
              </a:rPr>
              <a:t> </a:t>
            </a:r>
            <a:r>
              <a:rPr lang="en-US" sz="1600" err="1">
                <a:ea typeface="+mn-lt"/>
                <a:cs typeface="+mn-lt"/>
              </a:rPr>
              <a:t>vizitoni</a:t>
            </a:r>
            <a:r>
              <a:rPr lang="en-US" sz="1600">
                <a:ea typeface="+mn-lt"/>
                <a:cs typeface="+mn-lt"/>
              </a:rPr>
              <a:t>: </a:t>
            </a:r>
            <a:r>
              <a:rPr lang="en-US" sz="1600" b="1">
                <a:ea typeface="+mn-lt"/>
                <a:cs typeface="+mn-lt"/>
                <a:hlinkClick r:id="rId2">
                  <a:extLst>
                    <a:ext uri="{A12FA001-AC4F-418D-AE19-62706E023703}">
                      <ahyp:hlinkClr xmlns:ahyp="http://schemas.microsoft.com/office/drawing/2018/hyperlinkcolor" val="tx"/>
                    </a:ext>
                  </a:extLst>
                </a:hlinkClick>
              </a:rPr>
              <a:t>https://help.profisc.al/transaksionet-bankare-ne-profisc-pulsi-i-llogarise/</a:t>
            </a:r>
            <a:r>
              <a:rPr lang="en-US" sz="1600" b="1">
                <a:ea typeface="+mn-lt"/>
                <a:cs typeface="+mn-lt"/>
              </a:rPr>
              <a:t> </a:t>
            </a:r>
            <a:endParaRPr lang="en-US" sz="1600" b="1"/>
          </a:p>
        </p:txBody>
      </p:sp>
      <p:sp>
        <p:nvSpPr>
          <p:cNvPr id="46" name="Text Placeholder 45">
            <a:extLst>
              <a:ext uri="{FF2B5EF4-FFF2-40B4-BE49-F238E27FC236}">
                <a16:creationId xmlns:a16="http://schemas.microsoft.com/office/drawing/2014/main" id="{53635A67-F184-0F78-AFC4-7B826AB8F785}"/>
              </a:ext>
            </a:extLst>
          </p:cNvPr>
          <p:cNvSpPr>
            <a:spLocks noGrp="1"/>
          </p:cNvSpPr>
          <p:nvPr>
            <p:ph type="body" sz="quarter" idx="15"/>
          </p:nvPr>
        </p:nvSpPr>
        <p:spPr/>
        <p:txBody>
          <a:bodyPr/>
          <a:lstStyle/>
          <a:p>
            <a:endParaRPr lang="en-US"/>
          </a:p>
        </p:txBody>
      </p:sp>
      <p:sp>
        <p:nvSpPr>
          <p:cNvPr id="44" name="Text Placeholder 43">
            <a:extLst>
              <a:ext uri="{FF2B5EF4-FFF2-40B4-BE49-F238E27FC236}">
                <a16:creationId xmlns:a16="http://schemas.microsoft.com/office/drawing/2014/main" id="{8141666E-EDC3-9718-5419-AC047E6D331F}"/>
              </a:ext>
            </a:extLst>
          </p:cNvPr>
          <p:cNvSpPr>
            <a:spLocks noGrp="1"/>
          </p:cNvSpPr>
          <p:nvPr>
            <p:ph type="body" sz="quarter" idx="13"/>
          </p:nvPr>
        </p:nvSpPr>
        <p:spPr/>
        <p:txBody>
          <a:bodyPr/>
          <a:lstStyle/>
          <a:p>
            <a:endParaRPr lang="en-US"/>
          </a:p>
        </p:txBody>
      </p:sp>
      <p:sp>
        <p:nvSpPr>
          <p:cNvPr id="45" name="Text Placeholder 44">
            <a:extLst>
              <a:ext uri="{FF2B5EF4-FFF2-40B4-BE49-F238E27FC236}">
                <a16:creationId xmlns:a16="http://schemas.microsoft.com/office/drawing/2014/main" id="{10A7F820-D09B-026B-762C-A9E6C247C27B}"/>
              </a:ext>
            </a:extLst>
          </p:cNvPr>
          <p:cNvSpPr>
            <a:spLocks noGrp="1"/>
          </p:cNvSpPr>
          <p:nvPr>
            <p:ph type="body" sz="quarter" idx="14"/>
          </p:nvPr>
        </p:nvSpPr>
        <p:spPr/>
        <p:txBody>
          <a:bodyPr/>
          <a:lstStyle/>
          <a:p>
            <a:endParaRPr lang="en-US"/>
          </a:p>
        </p:txBody>
      </p:sp>
      <p:pic>
        <p:nvPicPr>
          <p:cNvPr id="2" name="Picture 1" descr="A screenshot of a computer&#10;&#10;AI-generated content may be incorrect.">
            <a:extLst>
              <a:ext uri="{FF2B5EF4-FFF2-40B4-BE49-F238E27FC236}">
                <a16:creationId xmlns:a16="http://schemas.microsoft.com/office/drawing/2014/main" id="{D993C344-A292-1641-FABF-A9C21CA5241A}"/>
              </a:ext>
            </a:extLst>
          </p:cNvPr>
          <p:cNvPicPr>
            <a:picLocks noChangeAspect="1"/>
          </p:cNvPicPr>
          <p:nvPr/>
        </p:nvPicPr>
        <p:blipFill>
          <a:blip r:embed="rId3"/>
          <a:stretch>
            <a:fillRect/>
          </a:stretch>
        </p:blipFill>
        <p:spPr>
          <a:xfrm>
            <a:off x="404091" y="4216323"/>
            <a:ext cx="10864273" cy="1946717"/>
          </a:xfrm>
          <a:prstGeom prst="rect">
            <a:avLst/>
          </a:prstGeom>
        </p:spPr>
      </p:pic>
      <p:sp>
        <p:nvSpPr>
          <p:cNvPr id="4" name="TextBox 3">
            <a:extLst>
              <a:ext uri="{FF2B5EF4-FFF2-40B4-BE49-F238E27FC236}">
                <a16:creationId xmlns:a16="http://schemas.microsoft.com/office/drawing/2014/main" id="{2F209D9F-F0FB-BA8B-DB6A-A9217587537D}"/>
              </a:ext>
            </a:extLst>
          </p:cNvPr>
          <p:cNvSpPr txBox="1"/>
          <p:nvPr/>
        </p:nvSpPr>
        <p:spPr>
          <a:xfrm>
            <a:off x="10923517" y="6288802"/>
            <a:ext cx="982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b="1">
                <a:solidFill>
                  <a:schemeClr val="bg1"/>
                </a:solidFill>
              </a:rPr>
              <a:t>7/8</a:t>
            </a:r>
            <a:endParaRPr lang="en-US"/>
          </a:p>
        </p:txBody>
      </p:sp>
    </p:spTree>
    <p:extLst>
      <p:ext uri="{BB962C8B-B14F-4D97-AF65-F5344CB8AC3E}">
        <p14:creationId xmlns:p14="http://schemas.microsoft.com/office/powerpoint/2010/main" val="4284872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BBF79-AA18-E904-8C25-D1CE09F7266C}"/>
            </a:ext>
          </a:extLst>
        </p:cNvPr>
        <p:cNvGrpSpPr/>
        <p:nvPr/>
      </p:nvGrpSpPr>
      <p:grpSpPr>
        <a:xfrm>
          <a:off x="0" y="0"/>
          <a:ext cx="0" cy="0"/>
          <a:chOff x="0" y="0"/>
          <a:chExt cx="0" cy="0"/>
        </a:xfrm>
      </p:grpSpPr>
      <p:sp>
        <p:nvSpPr>
          <p:cNvPr id="33" name="Title 32">
            <a:extLst>
              <a:ext uri="{FF2B5EF4-FFF2-40B4-BE49-F238E27FC236}">
                <a16:creationId xmlns:a16="http://schemas.microsoft.com/office/drawing/2014/main" id="{B03863C0-0388-6CAC-ACDA-3EE0024D57BF}"/>
              </a:ext>
            </a:extLst>
          </p:cNvPr>
          <p:cNvSpPr>
            <a:spLocks noGrp="1"/>
          </p:cNvSpPr>
          <p:nvPr>
            <p:ph type="title"/>
          </p:nvPr>
        </p:nvSpPr>
        <p:spPr>
          <a:xfrm>
            <a:off x="405817" y="456052"/>
            <a:ext cx="11350579" cy="5723937"/>
          </a:xfrm>
        </p:spPr>
        <p:txBody>
          <a:bodyPr/>
          <a:lstStyle/>
          <a:p>
            <a:r>
              <a:rPr lang="en-US" sz="4000" b="1">
                <a:latin typeface="Aptos"/>
              </a:rPr>
              <a:t>Bank Statement</a:t>
            </a:r>
            <a:br>
              <a:rPr lang="en-US" sz="4000" b="1">
                <a:latin typeface="Aptos"/>
              </a:rPr>
            </a:br>
            <a:br>
              <a:rPr lang="en-US" sz="4000" b="1">
                <a:latin typeface="Aptos"/>
              </a:rPr>
            </a:br>
            <a:r>
              <a:rPr lang="en-US" sz="1600">
                <a:ea typeface="+mn-lt"/>
                <a:cs typeface="+mn-lt"/>
              </a:rPr>
              <a:t>This service enables the receipt of statements in electronic form from </a:t>
            </a:r>
            <a:r>
              <a:rPr lang="en-US" sz="1600" b="1">
                <a:ea typeface="+mn-lt"/>
                <a:cs typeface="+mn-lt"/>
              </a:rPr>
              <a:t>BKT </a:t>
            </a:r>
            <a:r>
              <a:rPr lang="en-US" sz="1600">
                <a:ea typeface="+mn-lt"/>
                <a:cs typeface="+mn-lt"/>
              </a:rPr>
              <a:t>directly in </a:t>
            </a:r>
            <a:r>
              <a:rPr lang="en-US" sz="1600" b="1" err="1">
                <a:ea typeface="+mn-lt"/>
                <a:cs typeface="+mn-lt"/>
              </a:rPr>
              <a:t>ProFisc</a:t>
            </a:r>
            <a:r>
              <a:rPr lang="en-US" sz="1600">
                <a:ea typeface="+mn-lt"/>
                <a:cs typeface="+mn-lt"/>
              </a:rPr>
              <a:t>. </a:t>
            </a:r>
            <a:br>
              <a:rPr lang="en-US" sz="1600">
                <a:ea typeface="+mn-lt"/>
                <a:cs typeface="+mn-lt"/>
              </a:rPr>
            </a:br>
            <a:r>
              <a:rPr lang="en-US" sz="1600">
                <a:ea typeface="+mn-lt"/>
                <a:cs typeface="+mn-lt"/>
              </a:rPr>
              <a:t>The statement can be consulted in the </a:t>
            </a:r>
            <a:r>
              <a:rPr lang="en-US" sz="1600" err="1">
                <a:ea typeface="+mn-lt"/>
                <a:cs typeface="+mn-lt"/>
              </a:rPr>
              <a:t>Profisc</a:t>
            </a:r>
            <a:r>
              <a:rPr lang="en-US" sz="1600">
                <a:ea typeface="+mn-lt"/>
                <a:cs typeface="+mn-lt"/>
              </a:rPr>
              <a:t> interface with the advantage of multiple search filters; it can be exported to csv or sent  directly to the client's ERP through </a:t>
            </a:r>
            <a:r>
              <a:rPr lang="en-US" sz="1600" err="1">
                <a:ea typeface="+mn-lt"/>
                <a:cs typeface="+mn-lt"/>
              </a:rPr>
              <a:t>ProFisc</a:t>
            </a:r>
            <a:r>
              <a:rPr lang="en-US" sz="1600">
                <a:ea typeface="+mn-lt"/>
                <a:cs typeface="+mn-lt"/>
              </a:rPr>
              <a:t> API services. </a:t>
            </a:r>
            <a:br>
              <a:rPr lang="en-US" sz="1600"/>
            </a:br>
            <a:br>
              <a:rPr lang="en-US" sz="1600">
                <a:latin typeface="Aptos Light"/>
              </a:rPr>
            </a:br>
            <a:r>
              <a:rPr lang="en-US" sz="1600">
                <a:latin typeface="Aptos Light"/>
              </a:rPr>
              <a:t>For this purpose:</a:t>
            </a:r>
            <a:br>
              <a:rPr lang="en-US" sz="1600">
                <a:latin typeface="Aptos Light"/>
              </a:rPr>
            </a:br>
            <a:br>
              <a:rPr lang="en-US" sz="1600">
                <a:latin typeface="Aptos Light"/>
              </a:rPr>
            </a:br>
            <a:r>
              <a:rPr lang="en-US" sz="1600">
                <a:ea typeface="+mn-lt"/>
                <a:cs typeface="+mn-lt"/>
              </a:rPr>
              <a:t>1. </a:t>
            </a:r>
            <a:r>
              <a:rPr lang="en-US" sz="1600" err="1">
                <a:ea typeface="+mn-lt"/>
                <a:cs typeface="+mn-lt"/>
              </a:rPr>
              <a:t>Profisc</a:t>
            </a:r>
            <a:r>
              <a:rPr lang="en-US" sz="1600">
                <a:ea typeface="+mn-lt"/>
                <a:cs typeface="+mn-lt"/>
              </a:rPr>
              <a:t> enables the registration of bank accounts information, for which the client wants to receive this service. </a:t>
            </a:r>
            <a:endParaRPr lang="en-US" sz="1600" b="1">
              <a:latin typeface="Aptos Light"/>
            </a:endParaRPr>
          </a:p>
          <a:p>
            <a:r>
              <a:rPr lang="en-US" sz="1600">
                <a:ea typeface="+mn-lt"/>
                <a:cs typeface="+mn-lt"/>
              </a:rPr>
              <a:t>2. These bank accounts must be specified by the client in his</a:t>
            </a:r>
            <a:r>
              <a:rPr lang="en-US" sz="1600" b="1">
                <a:ea typeface="+mn-lt"/>
                <a:cs typeface="+mn-lt"/>
              </a:rPr>
              <a:t> E-Banking account in BKT</a:t>
            </a:r>
            <a:r>
              <a:rPr lang="en-US" sz="1600">
                <a:ea typeface="+mn-lt"/>
                <a:cs typeface="+mn-lt"/>
              </a:rPr>
              <a:t> as accounts for which this service can be received (</a:t>
            </a:r>
            <a:r>
              <a:rPr lang="en-US" sz="1600" b="1">
                <a:ea typeface="+mn-lt"/>
                <a:cs typeface="+mn-lt"/>
              </a:rPr>
              <a:t>Pulse of Account </a:t>
            </a:r>
            <a:r>
              <a:rPr lang="en-US" sz="1600">
                <a:ea typeface="+mn-lt"/>
                <a:cs typeface="+mn-lt"/>
              </a:rPr>
              <a:t>service in BKT). </a:t>
            </a:r>
            <a:endParaRPr lang="en-US"/>
          </a:p>
          <a:p>
            <a:pPr>
              <a:lnSpc>
                <a:spcPct val="100000"/>
              </a:lnSpc>
              <a:spcBef>
                <a:spcPts val="0"/>
              </a:spcBef>
            </a:pPr>
            <a:r>
              <a:rPr lang="en-US" sz="1600">
                <a:ea typeface="+mn-lt"/>
                <a:cs typeface="+mn-lt"/>
              </a:rPr>
              <a:t>2. Transactions are enabled from the day 1st of the current month until the date preceding the request. If the request from </a:t>
            </a:r>
            <a:r>
              <a:rPr lang="en-US" sz="1600" err="1">
                <a:ea typeface="+mn-lt"/>
                <a:cs typeface="+mn-lt"/>
              </a:rPr>
              <a:t>ProFisc</a:t>
            </a:r>
            <a:r>
              <a:rPr lang="en-US" sz="1600">
                <a:ea typeface="+mn-lt"/>
                <a:cs typeface="+mn-lt"/>
              </a:rPr>
              <a:t> is sent on the first working day of the month, then transactions from BKT are enabled for the entire previous month.</a:t>
            </a:r>
            <a:r>
              <a:rPr lang="en-US" sz="1600">
                <a:latin typeface="Aptos Light"/>
              </a:rPr>
              <a:t> </a:t>
            </a:r>
            <a:br>
              <a:rPr lang="en-US" sz="1600"/>
            </a:br>
            <a:br>
              <a:rPr lang="en-US" sz="1600"/>
            </a:br>
            <a:r>
              <a:rPr lang="en-US" sz="1600">
                <a:ea typeface="+mn-lt"/>
                <a:cs typeface="+mn-lt"/>
              </a:rPr>
              <a:t>For more information, please visit: </a:t>
            </a:r>
            <a:r>
              <a:rPr lang="en-US" sz="1600" b="1">
                <a:ea typeface="+mn-lt"/>
                <a:cs typeface="+mn-lt"/>
                <a:hlinkClick r:id="rId2">
                  <a:extLst>
                    <a:ext uri="{A12FA001-AC4F-418D-AE19-62706E023703}">
                      <ahyp:hlinkClr xmlns:ahyp="http://schemas.microsoft.com/office/drawing/2018/hyperlinkcolor" val="tx"/>
                    </a:ext>
                  </a:extLst>
                </a:hlinkClick>
              </a:rPr>
              <a:t>https://help.profisc.al/transaksionet-bankare-ne-profisc-pulsi-i-llogarise/</a:t>
            </a:r>
            <a:r>
              <a:rPr lang="en-US" sz="1600" b="1">
                <a:ea typeface="+mn-lt"/>
                <a:cs typeface="+mn-lt"/>
              </a:rPr>
              <a:t> </a:t>
            </a:r>
            <a:endParaRPr lang="en-US" sz="1600" b="1"/>
          </a:p>
        </p:txBody>
      </p:sp>
      <p:sp>
        <p:nvSpPr>
          <p:cNvPr id="46" name="Text Placeholder 45">
            <a:extLst>
              <a:ext uri="{FF2B5EF4-FFF2-40B4-BE49-F238E27FC236}">
                <a16:creationId xmlns:a16="http://schemas.microsoft.com/office/drawing/2014/main" id="{D7EB074F-2753-F74C-BFE3-7DE995765290}"/>
              </a:ext>
            </a:extLst>
          </p:cNvPr>
          <p:cNvSpPr>
            <a:spLocks noGrp="1"/>
          </p:cNvSpPr>
          <p:nvPr>
            <p:ph type="body" sz="quarter" idx="15"/>
          </p:nvPr>
        </p:nvSpPr>
        <p:spPr/>
        <p:txBody>
          <a:bodyPr/>
          <a:lstStyle/>
          <a:p>
            <a:endParaRPr lang="en-US"/>
          </a:p>
        </p:txBody>
      </p:sp>
      <p:sp>
        <p:nvSpPr>
          <p:cNvPr id="44" name="Text Placeholder 43">
            <a:extLst>
              <a:ext uri="{FF2B5EF4-FFF2-40B4-BE49-F238E27FC236}">
                <a16:creationId xmlns:a16="http://schemas.microsoft.com/office/drawing/2014/main" id="{50321E51-45F6-16B8-D23B-D4571B08A6EA}"/>
              </a:ext>
            </a:extLst>
          </p:cNvPr>
          <p:cNvSpPr>
            <a:spLocks noGrp="1"/>
          </p:cNvSpPr>
          <p:nvPr>
            <p:ph type="body" sz="quarter" idx="13"/>
          </p:nvPr>
        </p:nvSpPr>
        <p:spPr/>
        <p:txBody>
          <a:bodyPr/>
          <a:lstStyle/>
          <a:p>
            <a:endParaRPr lang="en-US"/>
          </a:p>
        </p:txBody>
      </p:sp>
      <p:sp>
        <p:nvSpPr>
          <p:cNvPr id="45" name="Text Placeholder 44">
            <a:extLst>
              <a:ext uri="{FF2B5EF4-FFF2-40B4-BE49-F238E27FC236}">
                <a16:creationId xmlns:a16="http://schemas.microsoft.com/office/drawing/2014/main" id="{6554CB6B-575C-C0D5-96CA-511FCB14BE0A}"/>
              </a:ext>
            </a:extLst>
          </p:cNvPr>
          <p:cNvSpPr>
            <a:spLocks noGrp="1"/>
          </p:cNvSpPr>
          <p:nvPr>
            <p:ph type="body" sz="quarter" idx="14"/>
          </p:nvPr>
        </p:nvSpPr>
        <p:spPr/>
        <p:txBody>
          <a:bodyPr/>
          <a:lstStyle/>
          <a:p>
            <a:endParaRPr lang="en-US"/>
          </a:p>
        </p:txBody>
      </p:sp>
      <p:pic>
        <p:nvPicPr>
          <p:cNvPr id="2" name="Picture 1" descr="A screenshot of a computer&#10;&#10;AI-generated content may be incorrect.">
            <a:extLst>
              <a:ext uri="{FF2B5EF4-FFF2-40B4-BE49-F238E27FC236}">
                <a16:creationId xmlns:a16="http://schemas.microsoft.com/office/drawing/2014/main" id="{080B18FA-6426-0755-0324-EE2E4D9E1DFE}"/>
              </a:ext>
            </a:extLst>
          </p:cNvPr>
          <p:cNvPicPr>
            <a:picLocks noChangeAspect="1"/>
          </p:cNvPicPr>
          <p:nvPr/>
        </p:nvPicPr>
        <p:blipFill>
          <a:blip r:embed="rId3"/>
          <a:stretch>
            <a:fillRect/>
          </a:stretch>
        </p:blipFill>
        <p:spPr>
          <a:xfrm>
            <a:off x="404091" y="4216323"/>
            <a:ext cx="10864273" cy="1946717"/>
          </a:xfrm>
          <a:prstGeom prst="rect">
            <a:avLst/>
          </a:prstGeom>
        </p:spPr>
      </p:pic>
      <p:sp>
        <p:nvSpPr>
          <p:cNvPr id="4" name="TextBox 3">
            <a:extLst>
              <a:ext uri="{FF2B5EF4-FFF2-40B4-BE49-F238E27FC236}">
                <a16:creationId xmlns:a16="http://schemas.microsoft.com/office/drawing/2014/main" id="{235BA540-C0B6-CA8D-BDF5-77514B257484}"/>
              </a:ext>
            </a:extLst>
          </p:cNvPr>
          <p:cNvSpPr txBox="1"/>
          <p:nvPr/>
        </p:nvSpPr>
        <p:spPr>
          <a:xfrm>
            <a:off x="10923517" y="6288802"/>
            <a:ext cx="982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b="1">
                <a:solidFill>
                  <a:schemeClr val="bg1"/>
                </a:solidFill>
              </a:rPr>
              <a:t>8/8</a:t>
            </a:r>
            <a:endParaRPr lang="en-US"/>
          </a:p>
        </p:txBody>
      </p:sp>
    </p:spTree>
    <p:extLst>
      <p:ext uri="{BB962C8B-B14F-4D97-AF65-F5344CB8AC3E}">
        <p14:creationId xmlns:p14="http://schemas.microsoft.com/office/powerpoint/2010/main" val="1636155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7B889-D73A-C0A4-5593-C2FD676767A9}"/>
            </a:ext>
          </a:extLst>
        </p:cNvPr>
        <p:cNvGrpSpPr/>
        <p:nvPr/>
      </p:nvGrpSpPr>
      <p:grpSpPr>
        <a:xfrm>
          <a:off x="0" y="0"/>
          <a:ext cx="0" cy="0"/>
          <a:chOff x="0" y="0"/>
          <a:chExt cx="0" cy="0"/>
        </a:xfrm>
      </p:grpSpPr>
      <p:sp>
        <p:nvSpPr>
          <p:cNvPr id="28" name="Title 27">
            <a:extLst>
              <a:ext uri="{FF2B5EF4-FFF2-40B4-BE49-F238E27FC236}">
                <a16:creationId xmlns:a16="http://schemas.microsoft.com/office/drawing/2014/main" id="{382D0E2F-E472-D68E-4303-7ECA00E2C924}"/>
              </a:ext>
            </a:extLst>
          </p:cNvPr>
          <p:cNvSpPr>
            <a:spLocks noGrp="1"/>
          </p:cNvSpPr>
          <p:nvPr>
            <p:ph type="title"/>
          </p:nvPr>
        </p:nvSpPr>
        <p:spPr>
          <a:xfrm>
            <a:off x="621880" y="820559"/>
            <a:ext cx="5546871" cy="2587625"/>
          </a:xfrm>
        </p:spPr>
        <p:txBody>
          <a:bodyPr/>
          <a:lstStyle/>
          <a:p>
            <a:r>
              <a:rPr lang="en-US" err="1"/>
              <a:t>Faleminderit</a:t>
            </a:r>
            <a:endParaRPr lang="en-US" sz="3600" b="1" u="sng" err="1"/>
          </a:p>
        </p:txBody>
      </p:sp>
      <p:sp>
        <p:nvSpPr>
          <p:cNvPr id="15" name="Text Placeholder 14">
            <a:extLst>
              <a:ext uri="{FF2B5EF4-FFF2-40B4-BE49-F238E27FC236}">
                <a16:creationId xmlns:a16="http://schemas.microsoft.com/office/drawing/2014/main" id="{8852D395-FA2C-FC46-3D84-25B72DB25254}"/>
              </a:ext>
            </a:extLst>
          </p:cNvPr>
          <p:cNvSpPr>
            <a:spLocks noGrp="1"/>
          </p:cNvSpPr>
          <p:nvPr>
            <p:ph type="body" sz="quarter" idx="11"/>
          </p:nvPr>
        </p:nvSpPr>
        <p:spPr>
          <a:xfrm>
            <a:off x="6223001" y="3417179"/>
            <a:ext cx="5811839" cy="3575843"/>
          </a:xfrm>
        </p:spPr>
        <p:txBody>
          <a:bodyPr vert="horz" lIns="0" tIns="0" rIns="0" bIns="0" rtlCol="0" anchor="t">
            <a:noAutofit/>
          </a:bodyPr>
          <a:lstStyle/>
          <a:p>
            <a:pPr>
              <a:lnSpc>
                <a:spcPct val="100000"/>
              </a:lnSpc>
            </a:pPr>
            <a:r>
              <a:rPr lang="en-US" sz="2400" cap="none" err="1">
                <a:latin typeface="Aptos Light"/>
              </a:rPr>
              <a:t>PROFISC</a:t>
            </a:r>
            <a:r>
              <a:rPr lang="en-US" sz="2400" cap="none">
                <a:latin typeface="Aptos Light"/>
              </a:rPr>
              <a:t> SUPPORT TEAM</a:t>
            </a:r>
            <a:endParaRPr lang="en-US" sz="2400" cap="none"/>
          </a:p>
          <a:p>
            <a:pPr>
              <a:lnSpc>
                <a:spcPct val="100000"/>
              </a:lnSpc>
            </a:pPr>
            <a:r>
              <a:rPr lang="en-US" cap="none">
                <a:latin typeface="Aptos Light"/>
                <a:ea typeface="+mj-ea"/>
                <a:cs typeface="+mj-cs"/>
              </a:rPr>
              <a:t>Email</a:t>
            </a:r>
            <a:r>
              <a:rPr lang="en-US" b="0" cap="none">
                <a:latin typeface="Aptos Light"/>
                <a:ea typeface="+mj-ea"/>
                <a:cs typeface="+mj-cs"/>
              </a:rPr>
              <a:t>: </a:t>
            </a:r>
            <a:r>
              <a:rPr lang="en-US" b="0" cap="none">
                <a:latin typeface="Aptos Light"/>
                <a:ea typeface="+mj-ea"/>
                <a:cs typeface="+mj-cs"/>
                <a:hlinkClick r:id="rId2">
                  <a:extLst>
                    <a:ext uri="{A12FA001-AC4F-418D-AE19-62706E023703}">
                      <ahyp:hlinkClr xmlns:ahyp="http://schemas.microsoft.com/office/drawing/2018/hyperlinkcolor" val="tx"/>
                    </a:ext>
                  </a:extLst>
                </a:hlinkClick>
              </a:rPr>
              <a:t>profisc-support@profisc.al</a:t>
            </a:r>
            <a:endParaRPr lang="en-US" b="0" cap="none">
              <a:latin typeface="Aptos Light"/>
              <a:ea typeface="+mj-ea"/>
              <a:cs typeface="+mj-cs"/>
              <a:hlinkClick r:id="" action="ppaction://noaction">
                <a:extLst>
                  <a:ext uri="{A12FA001-AC4F-418D-AE19-62706E023703}">
                    <ahyp:hlinkClr xmlns:ahyp="http://schemas.microsoft.com/office/drawing/2018/hyperlinkcolor" val="tx"/>
                  </a:ext>
                </a:extLst>
              </a:hlinkClick>
            </a:endParaRPr>
          </a:p>
          <a:p>
            <a:pPr>
              <a:lnSpc>
                <a:spcPct val="100000"/>
              </a:lnSpc>
            </a:pPr>
            <a:r>
              <a:rPr lang="en-US" cap="none">
                <a:latin typeface="Aptos Light"/>
              </a:rPr>
              <a:t>Tel:</a:t>
            </a:r>
            <a:r>
              <a:rPr lang="en-US" b="0" cap="none">
                <a:latin typeface="Aptos Light"/>
              </a:rPr>
              <a:t> +355 67 700 1100</a:t>
            </a:r>
          </a:p>
          <a:p>
            <a:pPr>
              <a:lnSpc>
                <a:spcPct val="100000"/>
              </a:lnSpc>
            </a:pPr>
            <a:r>
              <a:rPr lang="en-US" b="0" cap="none">
                <a:latin typeface="Aptos Light"/>
                <a:hlinkClick r:id="rId3">
                  <a:extLst>
                    <a:ext uri="{A12FA001-AC4F-418D-AE19-62706E023703}">
                      <ahyp:hlinkClr xmlns:ahyp="http://schemas.microsoft.com/office/drawing/2018/hyperlinkcolor" val="tx"/>
                    </a:ext>
                  </a:extLst>
                </a:hlinkClick>
              </a:rPr>
              <a:t>www.prisma.al</a:t>
            </a:r>
            <a:endParaRPr lang="en-US" b="0" cap="none">
              <a:latin typeface="Aptos Light"/>
              <a:hlinkClick r:id="" action="ppaction://noaction">
                <a:extLst>
                  <a:ext uri="{A12FA001-AC4F-418D-AE19-62706E023703}">
                    <ahyp:hlinkClr xmlns:ahyp="http://schemas.microsoft.com/office/drawing/2018/hyperlinkcolor" val="tx"/>
                  </a:ext>
                </a:extLst>
              </a:hlinkClick>
            </a:endParaRPr>
          </a:p>
          <a:p>
            <a:pPr>
              <a:lnSpc>
                <a:spcPct val="100000"/>
              </a:lnSpc>
            </a:pPr>
            <a:r>
              <a:rPr lang="en-US" cap="none">
                <a:latin typeface="Aptos Light"/>
              </a:rPr>
              <a:t>Address: </a:t>
            </a:r>
            <a:r>
              <a:rPr lang="en-US" b="0" cap="none">
                <a:latin typeface="Aptos Light"/>
              </a:rPr>
              <a:t>Rr. “Tish Daija” </a:t>
            </a:r>
            <a:r>
              <a:rPr lang="en-US" b="0" cap="none" err="1">
                <a:latin typeface="Aptos Light"/>
              </a:rPr>
              <a:t>Kompleksi</a:t>
            </a:r>
            <a:r>
              <a:rPr lang="en-US" b="0" cap="none">
                <a:latin typeface="Aptos Light"/>
              </a:rPr>
              <a:t> KIKA 2, no. 7,</a:t>
            </a:r>
            <a:br>
              <a:rPr lang="en-US" b="0" cap="none">
                <a:latin typeface="Aptos Light"/>
              </a:rPr>
            </a:br>
            <a:r>
              <a:rPr lang="en-US" b="0" cap="none">
                <a:latin typeface="Aptos Light"/>
              </a:rPr>
              <a:t>Tirana 1001, Albania </a:t>
            </a:r>
          </a:p>
          <a:p>
            <a:endParaRPr lang="en-US"/>
          </a:p>
          <a:p>
            <a:endParaRPr lang="en-US"/>
          </a:p>
        </p:txBody>
      </p:sp>
      <p:sp>
        <p:nvSpPr>
          <p:cNvPr id="3" name="Title 27">
            <a:extLst>
              <a:ext uri="{FF2B5EF4-FFF2-40B4-BE49-F238E27FC236}">
                <a16:creationId xmlns:a16="http://schemas.microsoft.com/office/drawing/2014/main" id="{0DD62E79-DB73-7B65-E372-AC9C634FE293}"/>
              </a:ext>
            </a:extLst>
          </p:cNvPr>
          <p:cNvSpPr txBox="1">
            <a:spLocks/>
          </p:cNvSpPr>
          <p:nvPr/>
        </p:nvSpPr>
        <p:spPr>
          <a:xfrm>
            <a:off x="619157" y="2259194"/>
            <a:ext cx="4886425" cy="2301876"/>
          </a:xfrm>
          <a:prstGeom prst="rect">
            <a:avLst/>
          </a:prstGeom>
        </p:spPr>
        <p:txBody>
          <a:bodyPr vert="horz" lIns="0" tIns="0" rIns="0" bIns="0" rtlCol="0" anchor="t">
            <a:noAutofit/>
          </a:bodyPr>
          <a:lstStyle>
            <a:lvl1pPr algn="l" defTabSz="914400" rtl="0" eaLnBrk="1" latinLnBrk="0" hangingPunct="1">
              <a:lnSpc>
                <a:spcPct val="75000"/>
              </a:lnSpc>
              <a:spcBef>
                <a:spcPct val="0"/>
              </a:spcBef>
              <a:buNone/>
              <a:defRPr lang="en-ZA" sz="8000" b="0" kern="1200" spc="0" baseline="0">
                <a:solidFill>
                  <a:schemeClr val="bg1"/>
                </a:solidFill>
                <a:latin typeface="+mn-lt"/>
                <a:ea typeface="+mj-ea"/>
                <a:cs typeface="+mj-cs"/>
              </a:defRPr>
            </a:lvl1pPr>
          </a:lstStyle>
          <a:p>
            <a:r>
              <a:rPr lang="en-US"/>
              <a:t>Thank you</a:t>
            </a:r>
          </a:p>
        </p:txBody>
      </p:sp>
      <p:sp>
        <p:nvSpPr>
          <p:cNvPr id="4" name="Title 27">
            <a:extLst>
              <a:ext uri="{FF2B5EF4-FFF2-40B4-BE49-F238E27FC236}">
                <a16:creationId xmlns:a16="http://schemas.microsoft.com/office/drawing/2014/main" id="{E206D790-5D24-7433-527E-011F7998BB74}"/>
              </a:ext>
            </a:extLst>
          </p:cNvPr>
          <p:cNvSpPr txBox="1">
            <a:spLocks/>
          </p:cNvSpPr>
          <p:nvPr/>
        </p:nvSpPr>
        <p:spPr>
          <a:xfrm>
            <a:off x="681916" y="5533414"/>
            <a:ext cx="3537962" cy="913535"/>
          </a:xfrm>
          <a:prstGeom prst="rect">
            <a:avLst/>
          </a:prstGeom>
        </p:spPr>
        <p:txBody>
          <a:bodyPr vert="horz" lIns="0" tIns="0" rIns="0" bIns="0" rtlCol="0" anchor="t">
            <a:noAutofit/>
          </a:bodyPr>
          <a:lstStyle>
            <a:lvl1pPr algn="l" defTabSz="914400" rtl="0" eaLnBrk="1" latinLnBrk="0" hangingPunct="1">
              <a:lnSpc>
                <a:spcPct val="75000"/>
              </a:lnSpc>
              <a:spcBef>
                <a:spcPct val="0"/>
              </a:spcBef>
              <a:buNone/>
              <a:defRPr lang="en-ZA" sz="8000" b="0" kern="1200" spc="0" baseline="0">
                <a:solidFill>
                  <a:schemeClr val="bg1"/>
                </a:solidFill>
                <a:latin typeface="+mn-lt"/>
                <a:ea typeface="+mj-ea"/>
                <a:cs typeface="+mj-cs"/>
              </a:defRPr>
            </a:lvl1pPr>
          </a:lstStyle>
          <a:p>
            <a:r>
              <a:rPr lang="en-US" sz="2000" b="1" spc="300">
                <a:latin typeface="Aptos Light"/>
                <a:ea typeface="+mn-ea"/>
                <a:cs typeface="+mn-cs"/>
              </a:rPr>
              <a:t>https://profisc.al/ </a:t>
            </a:r>
            <a:br>
              <a:rPr lang="en-US" sz="2000" b="1" spc="300">
                <a:latin typeface="Aptos Light"/>
                <a:ea typeface="+mn-ea"/>
                <a:cs typeface="+mn-cs"/>
              </a:rPr>
            </a:br>
            <a:r>
              <a:rPr lang="en-US" sz="2000" b="1" spc="300">
                <a:latin typeface="Aptos Light"/>
                <a:ea typeface="+mn-ea"/>
                <a:cs typeface="+mn-cs"/>
              </a:rPr>
              <a:t>https://help.profisc.al/</a:t>
            </a:r>
            <a:r>
              <a:rPr lang="en-US" sz="2000" spc="300">
                <a:latin typeface="Aptos Light"/>
                <a:ea typeface="+mn-ea"/>
                <a:cs typeface="+mn-cs"/>
              </a:rPr>
              <a:t> </a:t>
            </a:r>
          </a:p>
        </p:txBody>
      </p:sp>
      <p:pic>
        <p:nvPicPr>
          <p:cNvPr id="2" name="Picture 1" descr="A black and white logo&#10;&#10;AI-generated content may be incorrect.">
            <a:extLst>
              <a:ext uri="{FF2B5EF4-FFF2-40B4-BE49-F238E27FC236}">
                <a16:creationId xmlns:a16="http://schemas.microsoft.com/office/drawing/2014/main" id="{5CFB100D-BA40-8759-1C1C-C76C7B87C4FC}"/>
              </a:ext>
            </a:extLst>
          </p:cNvPr>
          <p:cNvPicPr>
            <a:picLocks noChangeAspect="1"/>
          </p:cNvPicPr>
          <p:nvPr/>
        </p:nvPicPr>
        <p:blipFill>
          <a:blip r:embed="rId4"/>
          <a:stretch>
            <a:fillRect/>
          </a:stretch>
        </p:blipFill>
        <p:spPr>
          <a:xfrm>
            <a:off x="686361" y="3870232"/>
            <a:ext cx="3703544" cy="1100977"/>
          </a:xfrm>
          <a:prstGeom prst="rect">
            <a:avLst/>
          </a:prstGeom>
        </p:spPr>
      </p:pic>
    </p:spTree>
    <p:extLst>
      <p:ext uri="{BB962C8B-B14F-4D97-AF65-F5344CB8AC3E}">
        <p14:creationId xmlns:p14="http://schemas.microsoft.com/office/powerpoint/2010/main" val="871700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F36F11-A50A-4347-9430-9522EAFCAB77}"/>
              </a:ext>
            </a:extLst>
          </p:cNvPr>
          <p:cNvSpPr>
            <a:spLocks noGrp="1"/>
          </p:cNvSpPr>
          <p:nvPr>
            <p:ph type="title"/>
          </p:nvPr>
        </p:nvSpPr>
        <p:spPr>
          <a:xfrm>
            <a:off x="841248" y="446503"/>
            <a:ext cx="10112199" cy="557784"/>
          </a:xfrm>
        </p:spPr>
        <p:txBody>
          <a:bodyPr/>
          <a:lstStyle/>
          <a:p>
            <a:r>
              <a:rPr lang="en-US" sz="1600" err="1">
                <a:latin typeface="Aptos"/>
                <a:ea typeface="+mn-ea"/>
                <a:cs typeface="+mn-cs"/>
              </a:rPr>
              <a:t>Ligji</a:t>
            </a:r>
            <a:r>
              <a:rPr lang="en-US" sz="1600">
                <a:latin typeface="Aptos"/>
                <a:ea typeface="+mn-ea"/>
                <a:cs typeface="+mn-cs"/>
              </a:rPr>
              <a:t> 79/2025: PËR DISA NDRYSHIME DHE SHTESA NË LIGJIN NR. 9920, DATË 19.5.2008, “PËR PROCEDURAT TATIMORE NË REPUBLIKËN E SHQIPËRISË”, I NDRYSHUAR</a:t>
            </a:r>
            <a:br>
              <a:rPr lang="en-US" sz="1600"/>
            </a:br>
            <a:br>
              <a:rPr lang="en-US" sz="1600"/>
            </a:br>
            <a:endParaRPr lang="en-US" sz="1600">
              <a:latin typeface="Aptos"/>
              <a:ea typeface="+mn-ea"/>
              <a:cs typeface="+mn-cs"/>
            </a:endParaRPr>
          </a:p>
        </p:txBody>
      </p:sp>
      <p:sp>
        <p:nvSpPr>
          <p:cNvPr id="4" name="Text Placeholder 3">
            <a:extLst>
              <a:ext uri="{FF2B5EF4-FFF2-40B4-BE49-F238E27FC236}">
                <a16:creationId xmlns:a16="http://schemas.microsoft.com/office/drawing/2014/main" id="{9A1E0E93-C6B0-0C8B-16D2-354982229DB1}"/>
              </a:ext>
            </a:extLst>
          </p:cNvPr>
          <p:cNvSpPr>
            <a:spLocks noGrp="1"/>
          </p:cNvSpPr>
          <p:nvPr>
            <p:ph type="body" sz="quarter" idx="10"/>
          </p:nvPr>
        </p:nvSpPr>
        <p:spPr>
          <a:xfrm>
            <a:off x="817057" y="1216218"/>
            <a:ext cx="5370867" cy="4891798"/>
          </a:xfrm>
        </p:spPr>
        <p:txBody>
          <a:bodyPr vert="horz" lIns="0" tIns="0" rIns="0" bIns="0" rtlCol="0" anchor="t">
            <a:noAutofit/>
          </a:bodyPr>
          <a:lstStyle/>
          <a:p>
            <a:pPr algn="just"/>
            <a:endParaRPr lang="en-US" sz="1600" b="1" cap="all" spc="300">
              <a:latin typeface="+mj-lt"/>
              <a:ea typeface="+mj-ea"/>
              <a:cs typeface="+mj-cs"/>
            </a:endParaRPr>
          </a:p>
          <a:p>
            <a:pPr algn="just"/>
            <a:r>
              <a:rPr lang="en-US" sz="1600" err="1">
                <a:latin typeface="Aptos"/>
                <a:ea typeface="+mn-lt"/>
                <a:cs typeface="+mn-lt"/>
              </a:rPr>
              <a:t>Në</a:t>
            </a:r>
            <a:r>
              <a:rPr lang="en-US" sz="1600">
                <a:latin typeface="Aptos"/>
                <a:ea typeface="+mn-lt"/>
                <a:cs typeface="+mn-lt"/>
              </a:rPr>
              <a:t> </a:t>
            </a:r>
            <a:r>
              <a:rPr lang="en-US" sz="1600" err="1">
                <a:latin typeface="Aptos"/>
                <a:ea typeface="+mn-lt"/>
                <a:cs typeface="+mn-lt"/>
              </a:rPr>
              <a:t>nenin</a:t>
            </a:r>
            <a:r>
              <a:rPr lang="en-US" sz="1600">
                <a:latin typeface="Aptos"/>
                <a:ea typeface="+mn-lt"/>
                <a:cs typeface="+mn-lt"/>
              </a:rPr>
              <a:t> 59 </a:t>
            </a:r>
            <a:r>
              <a:rPr lang="en-US" sz="1600" err="1">
                <a:latin typeface="Aptos"/>
                <a:ea typeface="+mn-lt"/>
                <a:cs typeface="+mn-lt"/>
              </a:rPr>
              <a:t>bëhen</a:t>
            </a:r>
            <a:r>
              <a:rPr lang="en-US" sz="1600">
                <a:latin typeface="Aptos"/>
                <a:ea typeface="+mn-lt"/>
                <a:cs typeface="+mn-lt"/>
              </a:rPr>
              <a:t> </a:t>
            </a:r>
            <a:r>
              <a:rPr lang="en-US" sz="1600" err="1">
                <a:latin typeface="Aptos"/>
                <a:ea typeface="+mn-lt"/>
                <a:cs typeface="+mn-lt"/>
              </a:rPr>
              <a:t>ndryshimi</a:t>
            </a:r>
            <a:r>
              <a:rPr lang="en-US" sz="1600">
                <a:latin typeface="Aptos"/>
                <a:ea typeface="+mn-lt"/>
                <a:cs typeface="+mn-lt"/>
              </a:rPr>
              <a:t> </a:t>
            </a:r>
            <a:r>
              <a:rPr lang="en-US" sz="1600" err="1">
                <a:latin typeface="Aptos"/>
                <a:ea typeface="+mn-lt"/>
                <a:cs typeface="+mn-lt"/>
              </a:rPr>
              <a:t>dhe</a:t>
            </a:r>
            <a:r>
              <a:rPr lang="en-US" sz="1600">
                <a:latin typeface="Aptos"/>
                <a:ea typeface="+mn-lt"/>
                <a:cs typeface="+mn-lt"/>
              </a:rPr>
              <a:t> </a:t>
            </a:r>
            <a:r>
              <a:rPr lang="en-US" sz="1600" err="1">
                <a:latin typeface="Aptos"/>
                <a:ea typeface="+mn-lt"/>
                <a:cs typeface="+mn-lt"/>
              </a:rPr>
              <a:t>shtesa</a:t>
            </a:r>
            <a:r>
              <a:rPr lang="en-US" sz="1600">
                <a:latin typeface="Aptos"/>
                <a:ea typeface="+mn-lt"/>
                <a:cs typeface="+mn-lt"/>
              </a:rPr>
              <a:t> e </a:t>
            </a:r>
            <a:r>
              <a:rPr lang="en-US" sz="1600" err="1">
                <a:latin typeface="Aptos"/>
                <a:ea typeface="+mn-lt"/>
                <a:cs typeface="+mn-lt"/>
              </a:rPr>
              <a:t>mëposhtme</a:t>
            </a:r>
            <a:r>
              <a:rPr lang="en-US" sz="1600">
                <a:latin typeface="Aptos"/>
                <a:ea typeface="+mn-lt"/>
                <a:cs typeface="+mn-lt"/>
              </a:rPr>
              <a:t>:</a:t>
            </a:r>
          </a:p>
          <a:p>
            <a:pPr algn="just"/>
            <a:r>
              <a:rPr lang="en-US" sz="1600">
                <a:latin typeface="Aptos"/>
                <a:ea typeface="+mn-lt"/>
                <a:cs typeface="+mn-lt"/>
              </a:rPr>
              <a:t>Pika 1 </a:t>
            </a:r>
            <a:r>
              <a:rPr lang="en-US" sz="1600" err="1">
                <a:latin typeface="Aptos"/>
                <a:ea typeface="+mn-lt"/>
                <a:cs typeface="+mn-lt"/>
              </a:rPr>
              <a:t>ndryshohet</a:t>
            </a:r>
            <a:r>
              <a:rPr lang="en-US" sz="1600">
                <a:latin typeface="Aptos"/>
                <a:ea typeface="+mn-lt"/>
                <a:cs typeface="+mn-lt"/>
              </a:rPr>
              <a:t> </a:t>
            </a:r>
            <a:r>
              <a:rPr lang="en-US" sz="1600" err="1">
                <a:latin typeface="Aptos"/>
                <a:ea typeface="+mn-lt"/>
                <a:cs typeface="+mn-lt"/>
              </a:rPr>
              <a:t>si</a:t>
            </a:r>
            <a:r>
              <a:rPr lang="en-US" sz="1600">
                <a:latin typeface="Aptos"/>
                <a:ea typeface="+mn-lt"/>
                <a:cs typeface="+mn-lt"/>
              </a:rPr>
              <a:t> </a:t>
            </a:r>
            <a:r>
              <a:rPr lang="en-US" sz="1600" err="1">
                <a:latin typeface="Aptos"/>
                <a:ea typeface="+mn-lt"/>
                <a:cs typeface="+mn-lt"/>
              </a:rPr>
              <a:t>më</a:t>
            </a:r>
            <a:r>
              <a:rPr lang="en-US" sz="1600">
                <a:latin typeface="Aptos"/>
                <a:ea typeface="+mn-lt"/>
                <a:cs typeface="+mn-lt"/>
              </a:rPr>
              <a:t> </a:t>
            </a:r>
            <a:r>
              <a:rPr lang="en-US" sz="1600" err="1">
                <a:latin typeface="Aptos"/>
                <a:ea typeface="+mn-lt"/>
                <a:cs typeface="+mn-lt"/>
              </a:rPr>
              <a:t>poshtë</a:t>
            </a:r>
            <a:r>
              <a:rPr lang="en-US" sz="1600">
                <a:latin typeface="Aptos"/>
                <a:ea typeface="+mn-lt"/>
                <a:cs typeface="+mn-lt"/>
              </a:rPr>
              <a:t>: </a:t>
            </a:r>
          </a:p>
          <a:p>
            <a:pPr algn="just"/>
            <a:r>
              <a:rPr lang="en-US" sz="1600">
                <a:latin typeface="Aptos"/>
                <a:ea typeface="+mn-lt"/>
                <a:cs typeface="+mn-lt"/>
              </a:rPr>
              <a:t>“1. </a:t>
            </a:r>
            <a:r>
              <a:rPr lang="en-US" sz="1600" err="1">
                <a:latin typeface="Aptos"/>
                <a:ea typeface="+mn-lt"/>
                <a:cs typeface="+mn-lt"/>
              </a:rPr>
              <a:t>Tatimpaguesit</a:t>
            </a:r>
            <a:r>
              <a:rPr lang="en-US" sz="1600">
                <a:latin typeface="Aptos"/>
                <a:ea typeface="+mn-lt"/>
                <a:cs typeface="+mn-lt"/>
              </a:rPr>
              <a:t>, </a:t>
            </a:r>
            <a:r>
              <a:rPr lang="en-US" sz="1600" err="1">
                <a:latin typeface="Aptos"/>
                <a:ea typeface="+mn-lt"/>
                <a:cs typeface="+mn-lt"/>
              </a:rPr>
              <a:t>personat</a:t>
            </a:r>
            <a:r>
              <a:rPr lang="en-US" sz="1600">
                <a:latin typeface="Aptos"/>
                <a:ea typeface="+mn-lt"/>
                <a:cs typeface="+mn-lt"/>
              </a:rPr>
              <a:t> </a:t>
            </a:r>
            <a:r>
              <a:rPr lang="en-US" sz="1600" err="1">
                <a:latin typeface="Aptos"/>
                <a:ea typeface="+mn-lt"/>
                <a:cs typeface="+mn-lt"/>
              </a:rPr>
              <a:t>fizikë</a:t>
            </a:r>
            <a:r>
              <a:rPr lang="en-US" sz="1600">
                <a:latin typeface="Aptos"/>
                <a:ea typeface="+mn-lt"/>
                <a:cs typeface="+mn-lt"/>
              </a:rPr>
              <a:t>, </a:t>
            </a:r>
            <a:r>
              <a:rPr lang="en-US" sz="1600" err="1">
                <a:latin typeface="Aptos"/>
                <a:ea typeface="+mn-lt"/>
                <a:cs typeface="+mn-lt"/>
              </a:rPr>
              <a:t>individë</a:t>
            </a:r>
            <a:r>
              <a:rPr lang="en-US" sz="1600">
                <a:latin typeface="Aptos"/>
                <a:ea typeface="+mn-lt"/>
                <a:cs typeface="+mn-lt"/>
              </a:rPr>
              <a:t> </a:t>
            </a:r>
            <a:r>
              <a:rPr lang="en-US" sz="1600" err="1">
                <a:latin typeface="Aptos"/>
                <a:ea typeface="+mn-lt"/>
                <a:cs typeface="+mn-lt"/>
              </a:rPr>
              <a:t>tregtarë</a:t>
            </a:r>
            <a:r>
              <a:rPr lang="en-US" sz="1600">
                <a:latin typeface="Aptos"/>
                <a:ea typeface="+mn-lt"/>
                <a:cs typeface="+mn-lt"/>
              </a:rPr>
              <a:t> e </a:t>
            </a:r>
            <a:r>
              <a:rPr lang="en-US" sz="1600" err="1">
                <a:latin typeface="Aptos"/>
                <a:ea typeface="+mn-lt"/>
                <a:cs typeface="+mn-lt"/>
              </a:rPr>
              <a:t>të</a:t>
            </a:r>
            <a:r>
              <a:rPr lang="en-US" sz="1600">
                <a:latin typeface="Aptos"/>
                <a:ea typeface="+mn-lt"/>
                <a:cs typeface="+mn-lt"/>
              </a:rPr>
              <a:t> </a:t>
            </a:r>
            <a:r>
              <a:rPr lang="en-US" sz="1600" err="1">
                <a:latin typeface="Aptos"/>
                <a:ea typeface="+mn-lt"/>
                <a:cs typeface="+mn-lt"/>
              </a:rPr>
              <a:t>vetëpunësuar</a:t>
            </a:r>
            <a:r>
              <a:rPr lang="en-US" sz="1600">
                <a:latin typeface="Aptos"/>
                <a:ea typeface="+mn-lt"/>
                <a:cs typeface="+mn-lt"/>
              </a:rPr>
              <a:t> apo </a:t>
            </a:r>
            <a:r>
              <a:rPr lang="en-US" sz="1600" err="1">
                <a:latin typeface="Aptos"/>
                <a:ea typeface="+mn-lt"/>
                <a:cs typeface="+mn-lt"/>
              </a:rPr>
              <a:t>entitetet</a:t>
            </a:r>
            <a:r>
              <a:rPr lang="en-US" sz="1600">
                <a:latin typeface="Aptos"/>
                <a:ea typeface="+mn-lt"/>
                <a:cs typeface="+mn-lt"/>
              </a:rPr>
              <a:t> </a:t>
            </a:r>
            <a:r>
              <a:rPr lang="en-US" sz="1600" err="1">
                <a:latin typeface="Aptos"/>
                <a:ea typeface="+mn-lt"/>
                <a:cs typeface="+mn-lt"/>
              </a:rPr>
              <a:t>nuk</a:t>
            </a:r>
            <a:r>
              <a:rPr lang="en-US" sz="1600">
                <a:latin typeface="Aptos"/>
                <a:ea typeface="+mn-lt"/>
                <a:cs typeface="+mn-lt"/>
              </a:rPr>
              <a:t> </a:t>
            </a:r>
            <a:r>
              <a:rPr lang="en-US" sz="1600" err="1">
                <a:latin typeface="Aptos"/>
                <a:ea typeface="+mn-lt"/>
                <a:cs typeface="+mn-lt"/>
              </a:rPr>
              <a:t>mund</a:t>
            </a:r>
            <a:r>
              <a:rPr lang="en-US" sz="1600">
                <a:latin typeface="Aptos"/>
                <a:ea typeface="+mn-lt"/>
                <a:cs typeface="+mn-lt"/>
              </a:rPr>
              <a:t> </a:t>
            </a:r>
            <a:r>
              <a:rPr lang="en-US" sz="1600" err="1">
                <a:latin typeface="Aptos"/>
                <a:ea typeface="+mn-lt"/>
                <a:cs typeface="+mn-lt"/>
              </a:rPr>
              <a:t>të</a:t>
            </a:r>
            <a:r>
              <a:rPr lang="en-US" sz="1600">
                <a:latin typeface="Aptos"/>
                <a:ea typeface="+mn-lt"/>
                <a:cs typeface="+mn-lt"/>
              </a:rPr>
              <a:t> </a:t>
            </a:r>
            <a:r>
              <a:rPr lang="en-US" sz="1600" err="1">
                <a:latin typeface="Aptos"/>
                <a:ea typeface="+mn-lt"/>
                <a:cs typeface="+mn-lt"/>
              </a:rPr>
              <a:t>kryejnë</a:t>
            </a:r>
            <a:r>
              <a:rPr lang="en-US" sz="1600">
                <a:latin typeface="Aptos"/>
                <a:ea typeface="+mn-lt"/>
                <a:cs typeface="+mn-lt"/>
              </a:rPr>
              <a:t> </a:t>
            </a:r>
            <a:r>
              <a:rPr lang="en-US" sz="1600" err="1">
                <a:latin typeface="Aptos"/>
                <a:ea typeface="+mn-lt"/>
                <a:cs typeface="+mn-lt"/>
              </a:rPr>
              <a:t>ndërmjet</a:t>
            </a:r>
            <a:r>
              <a:rPr lang="en-US" sz="1600">
                <a:latin typeface="Aptos"/>
                <a:ea typeface="+mn-lt"/>
                <a:cs typeface="+mn-lt"/>
              </a:rPr>
              <a:t> </a:t>
            </a:r>
            <a:r>
              <a:rPr lang="en-US" sz="1600" err="1">
                <a:latin typeface="Aptos"/>
                <a:ea typeface="+mn-lt"/>
                <a:cs typeface="+mn-lt"/>
              </a:rPr>
              <a:t>tyre</a:t>
            </a:r>
            <a:r>
              <a:rPr lang="en-US" sz="1600">
                <a:latin typeface="Aptos"/>
                <a:ea typeface="+mn-lt"/>
                <a:cs typeface="+mn-lt"/>
              </a:rPr>
              <a:t> </a:t>
            </a:r>
            <a:r>
              <a:rPr lang="en-US" sz="1600" err="1">
                <a:latin typeface="Aptos"/>
                <a:ea typeface="+mn-lt"/>
                <a:cs typeface="+mn-lt"/>
              </a:rPr>
              <a:t>transaksione</a:t>
            </a:r>
            <a:r>
              <a:rPr lang="en-US" sz="1600">
                <a:latin typeface="Aptos"/>
                <a:ea typeface="+mn-lt"/>
                <a:cs typeface="+mn-lt"/>
              </a:rPr>
              <a:t> </a:t>
            </a:r>
            <a:r>
              <a:rPr lang="en-US" sz="1600" err="1">
                <a:latin typeface="Aptos"/>
                <a:ea typeface="+mn-lt"/>
                <a:cs typeface="+mn-lt"/>
              </a:rPr>
              <a:t>shitjeje</a:t>
            </a:r>
            <a:r>
              <a:rPr lang="en-US" sz="1600">
                <a:latin typeface="Aptos"/>
                <a:ea typeface="+mn-lt"/>
                <a:cs typeface="+mn-lt"/>
              </a:rPr>
              <a:t> </a:t>
            </a:r>
            <a:r>
              <a:rPr lang="en-US" sz="1600" err="1">
                <a:latin typeface="Aptos"/>
                <a:ea typeface="+mn-lt"/>
                <a:cs typeface="+mn-lt"/>
              </a:rPr>
              <a:t>ose</a:t>
            </a:r>
            <a:r>
              <a:rPr lang="en-US" sz="1600">
                <a:latin typeface="Aptos"/>
                <a:ea typeface="+mn-lt"/>
                <a:cs typeface="+mn-lt"/>
              </a:rPr>
              <a:t> </a:t>
            </a:r>
            <a:r>
              <a:rPr lang="en-US" sz="1600" err="1">
                <a:latin typeface="Aptos"/>
                <a:ea typeface="+mn-lt"/>
                <a:cs typeface="+mn-lt"/>
              </a:rPr>
              <a:t>blerjeje</a:t>
            </a:r>
            <a:r>
              <a:rPr lang="en-US" sz="1600">
                <a:latin typeface="Aptos"/>
                <a:ea typeface="+mn-lt"/>
                <a:cs typeface="+mn-lt"/>
              </a:rPr>
              <a:t> me para </a:t>
            </a:r>
            <a:r>
              <a:rPr lang="en-US" sz="1600" err="1">
                <a:latin typeface="Aptos"/>
                <a:ea typeface="+mn-lt"/>
                <a:cs typeface="+mn-lt"/>
              </a:rPr>
              <a:t>në</a:t>
            </a:r>
            <a:r>
              <a:rPr lang="en-US" sz="1600">
                <a:latin typeface="Aptos"/>
                <a:ea typeface="+mn-lt"/>
                <a:cs typeface="+mn-lt"/>
              </a:rPr>
              <a:t> </a:t>
            </a:r>
            <a:r>
              <a:rPr lang="en-US" sz="1600" err="1">
                <a:latin typeface="Aptos"/>
                <a:ea typeface="+mn-lt"/>
                <a:cs typeface="+mn-lt"/>
              </a:rPr>
              <a:t>dorë</a:t>
            </a:r>
            <a:r>
              <a:rPr lang="en-US" sz="1600">
                <a:latin typeface="Aptos"/>
                <a:ea typeface="+mn-lt"/>
                <a:cs typeface="+mn-lt"/>
              </a:rPr>
              <a:t> </a:t>
            </a:r>
            <a:r>
              <a:rPr lang="en-US" sz="1600" err="1">
                <a:latin typeface="Aptos"/>
                <a:ea typeface="+mn-lt"/>
                <a:cs typeface="+mn-lt"/>
              </a:rPr>
              <a:t>kur</a:t>
            </a:r>
            <a:r>
              <a:rPr lang="en-US" sz="1600">
                <a:latin typeface="Aptos"/>
                <a:ea typeface="+mn-lt"/>
                <a:cs typeface="+mn-lt"/>
              </a:rPr>
              <a:t> </a:t>
            </a:r>
            <a:r>
              <a:rPr lang="en-US" sz="1600" err="1">
                <a:latin typeface="Aptos"/>
                <a:ea typeface="+mn-lt"/>
                <a:cs typeface="+mn-lt"/>
              </a:rPr>
              <a:t>vlera</a:t>
            </a:r>
            <a:r>
              <a:rPr lang="en-US" sz="1600">
                <a:latin typeface="Aptos"/>
                <a:ea typeface="+mn-lt"/>
                <a:cs typeface="+mn-lt"/>
              </a:rPr>
              <a:t> e </a:t>
            </a:r>
            <a:r>
              <a:rPr lang="en-US" sz="1600" err="1">
                <a:latin typeface="Aptos"/>
                <a:ea typeface="+mn-lt"/>
                <a:cs typeface="+mn-lt"/>
              </a:rPr>
              <a:t>transaksionit</a:t>
            </a:r>
            <a:r>
              <a:rPr lang="en-US" sz="1600">
                <a:latin typeface="Aptos"/>
                <a:ea typeface="+mn-lt"/>
                <a:cs typeface="+mn-lt"/>
              </a:rPr>
              <a:t> </a:t>
            </a:r>
            <a:r>
              <a:rPr lang="en-US" sz="1600" err="1">
                <a:latin typeface="Aptos"/>
                <a:ea typeface="+mn-lt"/>
                <a:cs typeface="+mn-lt"/>
              </a:rPr>
              <a:t>është</a:t>
            </a:r>
            <a:r>
              <a:rPr lang="en-US" sz="1600">
                <a:latin typeface="Aptos"/>
                <a:ea typeface="+mn-lt"/>
                <a:cs typeface="+mn-lt"/>
              </a:rPr>
              <a:t> </a:t>
            </a:r>
            <a:r>
              <a:rPr lang="en-US" sz="1600" err="1">
                <a:latin typeface="Aptos"/>
                <a:ea typeface="+mn-lt"/>
                <a:cs typeface="+mn-lt"/>
              </a:rPr>
              <a:t>më</a:t>
            </a:r>
            <a:r>
              <a:rPr lang="en-US" sz="1600">
                <a:latin typeface="Aptos"/>
                <a:ea typeface="+mn-lt"/>
                <a:cs typeface="+mn-lt"/>
              </a:rPr>
              <a:t> e </a:t>
            </a:r>
            <a:r>
              <a:rPr lang="en-US" sz="1600" err="1">
                <a:latin typeface="Aptos"/>
                <a:ea typeface="+mn-lt"/>
                <a:cs typeface="+mn-lt"/>
              </a:rPr>
              <a:t>madhe</a:t>
            </a:r>
            <a:r>
              <a:rPr lang="en-US" sz="1600">
                <a:latin typeface="Aptos"/>
                <a:ea typeface="+mn-lt"/>
                <a:cs typeface="+mn-lt"/>
              </a:rPr>
              <a:t> se</a:t>
            </a:r>
            <a:r>
              <a:rPr lang="en-US" sz="1600" b="1">
                <a:latin typeface="Aptos"/>
                <a:ea typeface="+mn-lt"/>
                <a:cs typeface="+mn-lt"/>
              </a:rPr>
              <a:t> 100 000 </a:t>
            </a:r>
            <a:r>
              <a:rPr lang="en-US" sz="1600" b="1" err="1">
                <a:latin typeface="Aptos"/>
                <a:ea typeface="+mn-lt"/>
                <a:cs typeface="+mn-lt"/>
              </a:rPr>
              <a:t>lekë</a:t>
            </a:r>
            <a:r>
              <a:rPr lang="en-US" sz="1600">
                <a:latin typeface="Aptos"/>
                <a:ea typeface="+mn-lt"/>
                <a:cs typeface="+mn-lt"/>
              </a:rPr>
              <a:t>.”.</a:t>
            </a:r>
          </a:p>
          <a:p>
            <a:pPr algn="just"/>
            <a:r>
              <a:rPr lang="en-US" sz="1600">
                <a:latin typeface="Aptos"/>
                <a:ea typeface="+mn-lt"/>
                <a:cs typeface="+mn-lt"/>
              </a:rPr>
              <a:t>Pas </a:t>
            </a:r>
            <a:r>
              <a:rPr lang="en-US" sz="1600" err="1">
                <a:latin typeface="Aptos"/>
                <a:ea typeface="+mn-lt"/>
                <a:cs typeface="+mn-lt"/>
              </a:rPr>
              <a:t>pikës</a:t>
            </a:r>
            <a:r>
              <a:rPr lang="en-US" sz="1600">
                <a:latin typeface="Aptos"/>
                <a:ea typeface="+mn-lt"/>
                <a:cs typeface="+mn-lt"/>
              </a:rPr>
              <a:t> 2 </a:t>
            </a:r>
            <a:r>
              <a:rPr lang="en-US" sz="1600" err="1">
                <a:latin typeface="Aptos"/>
                <a:ea typeface="+mn-lt"/>
                <a:cs typeface="+mn-lt"/>
              </a:rPr>
              <a:t>shtohet</a:t>
            </a:r>
            <a:r>
              <a:rPr lang="en-US" sz="1600">
                <a:latin typeface="Aptos"/>
                <a:ea typeface="+mn-lt"/>
                <a:cs typeface="+mn-lt"/>
              </a:rPr>
              <a:t> pika 3 me </a:t>
            </a:r>
            <a:r>
              <a:rPr lang="en-US" sz="1600" err="1">
                <a:latin typeface="Aptos"/>
                <a:ea typeface="+mn-lt"/>
                <a:cs typeface="+mn-lt"/>
              </a:rPr>
              <a:t>këtë</a:t>
            </a:r>
            <a:r>
              <a:rPr lang="en-US" sz="1600">
                <a:latin typeface="Aptos"/>
                <a:ea typeface="+mn-lt"/>
                <a:cs typeface="+mn-lt"/>
              </a:rPr>
              <a:t> </a:t>
            </a:r>
            <a:r>
              <a:rPr lang="en-US" sz="1600" err="1">
                <a:latin typeface="Aptos"/>
                <a:ea typeface="+mn-lt"/>
                <a:cs typeface="+mn-lt"/>
              </a:rPr>
              <a:t>përmbajtje</a:t>
            </a:r>
            <a:r>
              <a:rPr lang="en-US" sz="1600">
                <a:latin typeface="Aptos"/>
                <a:ea typeface="+mn-lt"/>
                <a:cs typeface="+mn-lt"/>
              </a:rPr>
              <a:t>: </a:t>
            </a:r>
          </a:p>
          <a:p>
            <a:pPr algn="just"/>
            <a:r>
              <a:rPr lang="en-US" sz="1600">
                <a:latin typeface="Aptos"/>
                <a:ea typeface="+mn-lt"/>
                <a:cs typeface="+mn-lt"/>
              </a:rPr>
              <a:t>“3. </a:t>
            </a:r>
            <a:r>
              <a:rPr lang="en-US" sz="1600" err="1">
                <a:latin typeface="Aptos"/>
                <a:ea typeface="+mn-lt"/>
                <a:cs typeface="+mn-lt"/>
              </a:rPr>
              <a:t>Personat</a:t>
            </a:r>
            <a:r>
              <a:rPr lang="en-US" sz="1600">
                <a:latin typeface="Aptos"/>
                <a:ea typeface="+mn-lt"/>
                <a:cs typeface="+mn-lt"/>
              </a:rPr>
              <a:t> </a:t>
            </a:r>
            <a:r>
              <a:rPr lang="en-US" sz="1600" err="1">
                <a:latin typeface="Aptos"/>
                <a:ea typeface="+mn-lt"/>
                <a:cs typeface="+mn-lt"/>
              </a:rPr>
              <a:t>fizikë</a:t>
            </a:r>
            <a:r>
              <a:rPr lang="en-US" sz="1600">
                <a:latin typeface="Aptos"/>
                <a:ea typeface="+mn-lt"/>
                <a:cs typeface="+mn-lt"/>
              </a:rPr>
              <a:t>, </a:t>
            </a:r>
            <a:r>
              <a:rPr lang="en-US" sz="1600" err="1">
                <a:latin typeface="Aptos"/>
                <a:ea typeface="+mn-lt"/>
                <a:cs typeface="+mn-lt"/>
              </a:rPr>
              <a:t>individë</a:t>
            </a:r>
            <a:r>
              <a:rPr lang="en-US" sz="1600">
                <a:latin typeface="Aptos"/>
                <a:ea typeface="+mn-lt"/>
                <a:cs typeface="+mn-lt"/>
              </a:rPr>
              <a:t> </a:t>
            </a:r>
            <a:r>
              <a:rPr lang="en-US" sz="1600" err="1">
                <a:latin typeface="Aptos"/>
                <a:ea typeface="+mn-lt"/>
                <a:cs typeface="+mn-lt"/>
              </a:rPr>
              <a:t>tregtarë</a:t>
            </a:r>
            <a:r>
              <a:rPr lang="en-US" sz="1600">
                <a:latin typeface="Aptos"/>
                <a:ea typeface="+mn-lt"/>
                <a:cs typeface="+mn-lt"/>
              </a:rPr>
              <a:t> e </a:t>
            </a:r>
            <a:r>
              <a:rPr lang="en-US" sz="1600" err="1">
                <a:latin typeface="Aptos"/>
                <a:ea typeface="+mn-lt"/>
                <a:cs typeface="+mn-lt"/>
              </a:rPr>
              <a:t>të</a:t>
            </a:r>
            <a:r>
              <a:rPr lang="en-US" sz="1600">
                <a:latin typeface="Aptos"/>
                <a:ea typeface="+mn-lt"/>
                <a:cs typeface="+mn-lt"/>
              </a:rPr>
              <a:t> </a:t>
            </a:r>
            <a:r>
              <a:rPr lang="en-US" sz="1600" err="1">
                <a:latin typeface="Aptos"/>
                <a:ea typeface="+mn-lt"/>
                <a:cs typeface="+mn-lt"/>
              </a:rPr>
              <a:t>vetëpunësuar</a:t>
            </a:r>
            <a:r>
              <a:rPr lang="en-US" sz="1600">
                <a:latin typeface="Aptos"/>
                <a:ea typeface="+mn-lt"/>
                <a:cs typeface="+mn-lt"/>
              </a:rPr>
              <a:t> apo </a:t>
            </a:r>
            <a:r>
              <a:rPr lang="en-US" sz="1600" err="1">
                <a:latin typeface="Aptos"/>
                <a:ea typeface="+mn-lt"/>
                <a:cs typeface="+mn-lt"/>
              </a:rPr>
              <a:t>entitetet</a:t>
            </a:r>
            <a:r>
              <a:rPr lang="en-US" sz="1600">
                <a:latin typeface="Aptos"/>
                <a:ea typeface="+mn-lt"/>
                <a:cs typeface="+mn-lt"/>
              </a:rPr>
              <a:t> </a:t>
            </a:r>
            <a:r>
              <a:rPr lang="en-US" sz="1600" err="1">
                <a:latin typeface="Aptos"/>
                <a:ea typeface="+mn-lt"/>
                <a:cs typeface="+mn-lt"/>
              </a:rPr>
              <a:t>nuk</a:t>
            </a:r>
            <a:r>
              <a:rPr lang="en-US" sz="1600">
                <a:latin typeface="Aptos"/>
                <a:ea typeface="+mn-lt"/>
                <a:cs typeface="+mn-lt"/>
              </a:rPr>
              <a:t> </a:t>
            </a:r>
            <a:r>
              <a:rPr lang="en-US" sz="1600" err="1">
                <a:latin typeface="Aptos"/>
                <a:ea typeface="+mn-lt"/>
                <a:cs typeface="+mn-lt"/>
              </a:rPr>
              <a:t>mund</a:t>
            </a:r>
            <a:r>
              <a:rPr lang="en-US" sz="1600">
                <a:latin typeface="Aptos"/>
                <a:ea typeface="+mn-lt"/>
                <a:cs typeface="+mn-lt"/>
              </a:rPr>
              <a:t> </a:t>
            </a:r>
            <a:r>
              <a:rPr lang="en-US" sz="1600" err="1">
                <a:latin typeface="Aptos"/>
                <a:ea typeface="+mn-lt"/>
                <a:cs typeface="+mn-lt"/>
              </a:rPr>
              <a:t>të</a:t>
            </a:r>
            <a:r>
              <a:rPr lang="en-US" sz="1600">
                <a:latin typeface="Aptos"/>
                <a:ea typeface="+mn-lt"/>
                <a:cs typeface="+mn-lt"/>
              </a:rPr>
              <a:t> </a:t>
            </a:r>
            <a:r>
              <a:rPr lang="en-US" sz="1600" err="1">
                <a:latin typeface="Aptos"/>
                <a:ea typeface="+mn-lt"/>
                <a:cs typeface="+mn-lt"/>
              </a:rPr>
              <a:t>kryejnë</a:t>
            </a:r>
            <a:r>
              <a:rPr lang="en-US" sz="1600">
                <a:latin typeface="Aptos"/>
                <a:ea typeface="+mn-lt"/>
                <a:cs typeface="+mn-lt"/>
              </a:rPr>
              <a:t> </a:t>
            </a:r>
            <a:r>
              <a:rPr lang="en-US" sz="1600" err="1">
                <a:latin typeface="Aptos"/>
                <a:ea typeface="+mn-lt"/>
                <a:cs typeface="+mn-lt"/>
              </a:rPr>
              <a:t>transaksione</a:t>
            </a:r>
            <a:r>
              <a:rPr lang="en-US" sz="1600">
                <a:latin typeface="Aptos"/>
                <a:ea typeface="+mn-lt"/>
                <a:cs typeface="+mn-lt"/>
              </a:rPr>
              <a:t> </a:t>
            </a:r>
            <a:r>
              <a:rPr lang="en-US" sz="1600" err="1">
                <a:latin typeface="Aptos"/>
                <a:ea typeface="+mn-lt"/>
                <a:cs typeface="+mn-lt"/>
              </a:rPr>
              <a:t>shitjeje</a:t>
            </a:r>
            <a:r>
              <a:rPr lang="en-US" sz="1600">
                <a:latin typeface="Aptos"/>
                <a:ea typeface="+mn-lt"/>
                <a:cs typeface="+mn-lt"/>
              </a:rPr>
              <a:t> </a:t>
            </a:r>
            <a:r>
              <a:rPr lang="en-US" sz="1600" err="1">
                <a:latin typeface="Aptos"/>
                <a:ea typeface="+mn-lt"/>
                <a:cs typeface="+mn-lt"/>
              </a:rPr>
              <a:t>ose</a:t>
            </a:r>
            <a:r>
              <a:rPr lang="en-US" sz="1600">
                <a:latin typeface="Aptos"/>
                <a:ea typeface="+mn-lt"/>
                <a:cs typeface="+mn-lt"/>
              </a:rPr>
              <a:t> </a:t>
            </a:r>
            <a:r>
              <a:rPr lang="en-US" sz="1600" err="1">
                <a:latin typeface="Aptos"/>
                <a:ea typeface="+mn-lt"/>
                <a:cs typeface="+mn-lt"/>
              </a:rPr>
              <a:t>blerjeje</a:t>
            </a:r>
            <a:r>
              <a:rPr lang="en-US" sz="1600">
                <a:latin typeface="Aptos"/>
                <a:ea typeface="+mn-lt"/>
                <a:cs typeface="+mn-lt"/>
              </a:rPr>
              <a:t> me para </a:t>
            </a:r>
            <a:r>
              <a:rPr lang="en-US" sz="1600" err="1">
                <a:latin typeface="Aptos"/>
                <a:ea typeface="+mn-lt"/>
                <a:cs typeface="+mn-lt"/>
              </a:rPr>
              <a:t>në</a:t>
            </a:r>
            <a:r>
              <a:rPr lang="en-US" sz="1600">
                <a:latin typeface="Aptos"/>
                <a:ea typeface="+mn-lt"/>
                <a:cs typeface="+mn-lt"/>
              </a:rPr>
              <a:t> </a:t>
            </a:r>
            <a:r>
              <a:rPr lang="en-US" sz="1600" err="1">
                <a:latin typeface="Aptos"/>
                <a:ea typeface="+mn-lt"/>
                <a:cs typeface="+mn-lt"/>
              </a:rPr>
              <a:t>dorë</a:t>
            </a:r>
            <a:r>
              <a:rPr lang="en-US" sz="1600">
                <a:latin typeface="Aptos"/>
                <a:ea typeface="+mn-lt"/>
                <a:cs typeface="+mn-lt"/>
              </a:rPr>
              <a:t> me </a:t>
            </a:r>
            <a:r>
              <a:rPr lang="en-US" sz="1600" err="1">
                <a:latin typeface="Aptos"/>
                <a:ea typeface="+mn-lt"/>
                <a:cs typeface="+mn-lt"/>
              </a:rPr>
              <a:t>individë</a:t>
            </a:r>
            <a:r>
              <a:rPr lang="en-US" sz="1600">
                <a:latin typeface="Aptos"/>
                <a:ea typeface="+mn-lt"/>
                <a:cs typeface="+mn-lt"/>
              </a:rPr>
              <a:t> </a:t>
            </a:r>
            <a:r>
              <a:rPr lang="en-US" sz="1600" err="1">
                <a:latin typeface="Aptos"/>
                <a:ea typeface="+mn-lt"/>
                <a:cs typeface="+mn-lt"/>
              </a:rPr>
              <a:t>kur</a:t>
            </a:r>
            <a:r>
              <a:rPr lang="en-US" sz="1600">
                <a:latin typeface="Aptos"/>
                <a:ea typeface="+mn-lt"/>
                <a:cs typeface="+mn-lt"/>
              </a:rPr>
              <a:t> </a:t>
            </a:r>
            <a:r>
              <a:rPr lang="en-US" sz="1600" err="1">
                <a:latin typeface="Aptos"/>
                <a:ea typeface="+mn-lt"/>
                <a:cs typeface="+mn-lt"/>
              </a:rPr>
              <a:t>vlera</a:t>
            </a:r>
            <a:r>
              <a:rPr lang="en-US" sz="1600">
                <a:latin typeface="Aptos"/>
                <a:ea typeface="+mn-lt"/>
                <a:cs typeface="+mn-lt"/>
              </a:rPr>
              <a:t> e </a:t>
            </a:r>
            <a:r>
              <a:rPr lang="en-US" sz="1600" err="1">
                <a:latin typeface="Aptos"/>
                <a:ea typeface="+mn-lt"/>
                <a:cs typeface="+mn-lt"/>
              </a:rPr>
              <a:t>transaksionit</a:t>
            </a:r>
            <a:r>
              <a:rPr lang="en-US" sz="1600">
                <a:latin typeface="Aptos"/>
                <a:ea typeface="+mn-lt"/>
                <a:cs typeface="+mn-lt"/>
              </a:rPr>
              <a:t> </a:t>
            </a:r>
            <a:r>
              <a:rPr lang="en-US" sz="1600" err="1">
                <a:latin typeface="Aptos"/>
                <a:ea typeface="+mn-lt"/>
                <a:cs typeface="+mn-lt"/>
              </a:rPr>
              <a:t>është</a:t>
            </a:r>
            <a:r>
              <a:rPr lang="en-US" sz="1600">
                <a:latin typeface="Aptos"/>
                <a:ea typeface="+mn-lt"/>
                <a:cs typeface="+mn-lt"/>
              </a:rPr>
              <a:t> </a:t>
            </a:r>
            <a:r>
              <a:rPr lang="en-US" sz="1600" err="1">
                <a:latin typeface="Aptos"/>
                <a:ea typeface="+mn-lt"/>
                <a:cs typeface="+mn-lt"/>
              </a:rPr>
              <a:t>më</a:t>
            </a:r>
            <a:r>
              <a:rPr lang="en-US" sz="1600">
                <a:latin typeface="Aptos"/>
                <a:ea typeface="+mn-lt"/>
                <a:cs typeface="+mn-lt"/>
              </a:rPr>
              <a:t> e </a:t>
            </a:r>
            <a:r>
              <a:rPr lang="en-US" sz="1600" err="1">
                <a:latin typeface="Aptos"/>
                <a:ea typeface="+mn-lt"/>
                <a:cs typeface="+mn-lt"/>
              </a:rPr>
              <a:t>madhe</a:t>
            </a:r>
            <a:r>
              <a:rPr lang="en-US" sz="1600">
                <a:latin typeface="Aptos"/>
                <a:ea typeface="+mn-lt"/>
                <a:cs typeface="+mn-lt"/>
              </a:rPr>
              <a:t> se </a:t>
            </a:r>
            <a:r>
              <a:rPr lang="en-US" sz="1600" b="1">
                <a:latin typeface="Aptos"/>
                <a:ea typeface="+mn-lt"/>
                <a:cs typeface="+mn-lt"/>
              </a:rPr>
              <a:t>500 000 </a:t>
            </a:r>
            <a:r>
              <a:rPr lang="en-US" sz="1600" b="1" err="1">
                <a:latin typeface="Aptos"/>
                <a:ea typeface="+mn-lt"/>
                <a:cs typeface="+mn-lt"/>
              </a:rPr>
              <a:t>lekë</a:t>
            </a:r>
            <a:r>
              <a:rPr lang="en-US" sz="1600">
                <a:latin typeface="Aptos"/>
                <a:ea typeface="+mn-lt"/>
                <a:cs typeface="+mn-lt"/>
              </a:rPr>
              <a:t>.”</a:t>
            </a:r>
          </a:p>
          <a:p>
            <a:pPr algn="just"/>
            <a:endParaRPr lang="en-US" sz="4000"/>
          </a:p>
        </p:txBody>
      </p:sp>
      <p:sp>
        <p:nvSpPr>
          <p:cNvPr id="8" name="Text Placeholder 3">
            <a:extLst>
              <a:ext uri="{FF2B5EF4-FFF2-40B4-BE49-F238E27FC236}">
                <a16:creationId xmlns:a16="http://schemas.microsoft.com/office/drawing/2014/main" id="{B801CA78-9155-8C72-840C-A555ABA2B417}"/>
              </a:ext>
            </a:extLst>
          </p:cNvPr>
          <p:cNvSpPr txBox="1">
            <a:spLocks/>
          </p:cNvSpPr>
          <p:nvPr/>
        </p:nvSpPr>
        <p:spPr>
          <a:xfrm>
            <a:off x="6690504" y="1586332"/>
            <a:ext cx="5225724" cy="4480560"/>
          </a:xfrm>
          <a:prstGeom prst="rect">
            <a:avLst/>
          </a:prstGeom>
        </p:spPr>
        <p:txBody>
          <a:bodyPr vert="horz" lIns="0" tIns="0" rIns="0" bIns="0" rtlCol="0" anchor="t">
            <a:noAutofit/>
          </a:bodyPr>
          <a:lstStyle>
            <a:lvl1pPr marL="0" indent="0" algn="l" defTabSz="914400" rtl="0" eaLnBrk="1" latinLnBrk="0" hangingPunct="1">
              <a:lnSpc>
                <a:spcPct val="75000"/>
              </a:lnSpc>
              <a:spcBef>
                <a:spcPts val="0"/>
              </a:spcBef>
              <a:spcAft>
                <a:spcPts val="1800"/>
              </a:spcAft>
              <a:buSzPct val="75000"/>
              <a:buFont typeface="Arial" panose="020B0604020202020204" pitchFamily="34" charset="0"/>
              <a:buNone/>
              <a:defRPr sz="8000" kern="1200">
                <a:solidFill>
                  <a:schemeClr val="bg1">
                    <a:lumMod val="95000"/>
                  </a:schemeClr>
                </a:solidFill>
                <a:latin typeface="+mn-lt"/>
                <a:ea typeface="+mn-ea"/>
                <a:cs typeface="+mn-cs"/>
              </a:defRPr>
            </a:lvl1pPr>
            <a:lvl2pPr marL="731520" indent="-347472" algn="l" defTabSz="914400" rtl="0" eaLnBrk="1" latinLnBrk="0" hangingPunct="1">
              <a:lnSpc>
                <a:spcPct val="90000"/>
              </a:lnSpc>
              <a:spcBef>
                <a:spcPts val="500"/>
              </a:spcBef>
              <a:buSzPct val="75000"/>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097280" indent="-347472" algn="l" defTabSz="914400" rtl="0" eaLnBrk="1" latinLnBrk="0" hangingPunct="1">
              <a:lnSpc>
                <a:spcPct val="90000"/>
              </a:lnSpc>
              <a:spcBef>
                <a:spcPts val="500"/>
              </a:spcBef>
              <a:buSzPct val="75000"/>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463040" indent="-347472" algn="l" defTabSz="914400" rtl="0" eaLnBrk="1" latinLnBrk="0" hangingPunct="1">
              <a:lnSpc>
                <a:spcPct val="90000"/>
              </a:lnSpc>
              <a:spcBef>
                <a:spcPts val="500"/>
              </a:spcBef>
              <a:buSzPct val="75000"/>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828800" indent="-347472" algn="l" defTabSz="914400" rtl="0" eaLnBrk="1" latinLnBrk="0" hangingPunct="1">
              <a:lnSpc>
                <a:spcPct val="90000"/>
              </a:lnSpc>
              <a:spcBef>
                <a:spcPts val="500"/>
              </a:spcBef>
              <a:buSzPct val="75000"/>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600">
                <a:latin typeface="Aptos"/>
                <a:ea typeface="+mn-lt"/>
                <a:cs typeface="+mn-lt"/>
              </a:rPr>
              <a:t>Article 59, the following amendment and addition are made:</a:t>
            </a:r>
            <a:endParaRPr lang="en-US" sz="1600">
              <a:latin typeface="Aptos"/>
            </a:endParaRPr>
          </a:p>
          <a:p>
            <a:pPr algn="just"/>
            <a:r>
              <a:rPr lang="en-US" sz="1600">
                <a:latin typeface="Aptos"/>
                <a:ea typeface="+mn-lt"/>
                <a:cs typeface="+mn-lt"/>
              </a:rPr>
              <a:t>Point 1 is amended as follows: </a:t>
            </a:r>
          </a:p>
          <a:p>
            <a:pPr algn="just"/>
            <a:r>
              <a:rPr lang="en-US" sz="1600">
                <a:latin typeface="Aptos"/>
                <a:ea typeface="+mn-lt"/>
                <a:cs typeface="+mn-lt"/>
              </a:rPr>
              <a:t>“1.Taxpayers,  commercial and self-employed individuals or entities may not carry out sales or purchase transactions with cash between them when the transaction value is greater than</a:t>
            </a:r>
            <a:r>
              <a:rPr lang="en-US" sz="1600" b="1">
                <a:latin typeface="Aptos"/>
                <a:ea typeface="+mn-lt"/>
                <a:cs typeface="+mn-lt"/>
              </a:rPr>
              <a:t> 100,000 </a:t>
            </a:r>
            <a:r>
              <a:rPr lang="en-US" sz="1600">
                <a:latin typeface="Aptos"/>
                <a:ea typeface="+mn-lt"/>
                <a:cs typeface="+mn-lt"/>
              </a:rPr>
              <a:t>ALL.”</a:t>
            </a:r>
            <a:endParaRPr lang="en-US" sz="1600">
              <a:latin typeface="Aptos"/>
            </a:endParaRPr>
          </a:p>
          <a:p>
            <a:pPr algn="just"/>
            <a:r>
              <a:rPr lang="en-US" sz="1600">
                <a:latin typeface="Aptos"/>
                <a:ea typeface="+mn-lt"/>
                <a:cs typeface="+mn-lt"/>
              </a:rPr>
              <a:t>After point 2, point 3 is added with the following content: </a:t>
            </a:r>
          </a:p>
          <a:p>
            <a:pPr algn="just"/>
            <a:r>
              <a:rPr lang="en-US" sz="1600">
                <a:latin typeface="Aptos"/>
                <a:ea typeface="+mn-lt"/>
                <a:cs typeface="+mn-lt"/>
              </a:rPr>
              <a:t>“3. Natural persons, commercial and self-employed individuals or entities may not carry out sales or purchase transactions with cash with individuals when the transaction value is greater than </a:t>
            </a:r>
            <a:r>
              <a:rPr lang="en-US" sz="1600" b="1">
                <a:latin typeface="Aptos"/>
                <a:ea typeface="+mn-lt"/>
                <a:cs typeface="+mn-lt"/>
              </a:rPr>
              <a:t>500,000</a:t>
            </a:r>
            <a:r>
              <a:rPr lang="en-US" sz="1600" b="1">
                <a:solidFill>
                  <a:srgbClr val="F2F2F2"/>
                </a:solidFill>
                <a:latin typeface="Aptos"/>
                <a:ea typeface="+mn-lt"/>
                <a:cs typeface="+mn-lt"/>
              </a:rPr>
              <a:t> ALL</a:t>
            </a:r>
            <a:r>
              <a:rPr lang="en-US" sz="1600">
                <a:solidFill>
                  <a:srgbClr val="F2F2F2"/>
                </a:solidFill>
                <a:latin typeface="Aptos"/>
                <a:ea typeface="+mn-lt"/>
                <a:cs typeface="+mn-lt"/>
              </a:rPr>
              <a:t>.”</a:t>
            </a:r>
            <a:endParaRPr lang="en-US" sz="1600">
              <a:latin typeface="Aptos"/>
            </a:endParaRPr>
          </a:p>
          <a:p>
            <a:pPr algn="just"/>
            <a:endParaRPr lang="en-US" sz="1600"/>
          </a:p>
        </p:txBody>
      </p:sp>
      <p:sp>
        <p:nvSpPr>
          <p:cNvPr id="2" name="TextBox 1">
            <a:extLst>
              <a:ext uri="{FF2B5EF4-FFF2-40B4-BE49-F238E27FC236}">
                <a16:creationId xmlns:a16="http://schemas.microsoft.com/office/drawing/2014/main" id="{DFD88645-BF2E-C37D-CD88-8D31F4248D7E}"/>
              </a:ext>
            </a:extLst>
          </p:cNvPr>
          <p:cNvSpPr txBox="1"/>
          <p:nvPr/>
        </p:nvSpPr>
        <p:spPr>
          <a:xfrm>
            <a:off x="10923517" y="6288802"/>
            <a:ext cx="982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b="1">
                <a:solidFill>
                  <a:schemeClr val="bg1"/>
                </a:solidFill>
              </a:rPr>
              <a:t>1/2</a:t>
            </a:r>
            <a:endParaRPr lang="en-US"/>
          </a:p>
        </p:txBody>
      </p:sp>
    </p:spTree>
    <p:extLst>
      <p:ext uri="{BB962C8B-B14F-4D97-AF65-F5344CB8AC3E}">
        <p14:creationId xmlns:p14="http://schemas.microsoft.com/office/powerpoint/2010/main" val="174652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A4FC9-359D-7000-51BF-12777A76DF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4B037A-1456-D2B6-77C7-59E58DA33A29}"/>
              </a:ext>
            </a:extLst>
          </p:cNvPr>
          <p:cNvSpPr>
            <a:spLocks noGrp="1"/>
          </p:cNvSpPr>
          <p:nvPr>
            <p:ph type="title"/>
          </p:nvPr>
        </p:nvSpPr>
        <p:spPr>
          <a:xfrm>
            <a:off x="841248" y="446503"/>
            <a:ext cx="10112199" cy="557784"/>
          </a:xfrm>
        </p:spPr>
        <p:txBody>
          <a:bodyPr/>
          <a:lstStyle/>
          <a:p>
            <a:r>
              <a:rPr lang="en-US" sz="1600" err="1">
                <a:latin typeface="Aptos"/>
                <a:ea typeface="+mn-ea"/>
                <a:cs typeface="+mn-cs"/>
              </a:rPr>
              <a:t>Ligji</a:t>
            </a:r>
            <a:r>
              <a:rPr lang="en-US" sz="1600">
                <a:latin typeface="Aptos"/>
                <a:ea typeface="+mn-ea"/>
                <a:cs typeface="+mn-cs"/>
              </a:rPr>
              <a:t> 83/2025 PËR DISA NDRYSHIME NË LIGJIN NR. 87/2019, “PËR FATURËN DHE SISTEMIN E MONITORIMIT TË QARKULLIMIT”, I NDRYSHUAR</a:t>
            </a:r>
          </a:p>
        </p:txBody>
      </p:sp>
      <p:sp>
        <p:nvSpPr>
          <p:cNvPr id="4" name="Text Placeholder 3">
            <a:extLst>
              <a:ext uri="{FF2B5EF4-FFF2-40B4-BE49-F238E27FC236}">
                <a16:creationId xmlns:a16="http://schemas.microsoft.com/office/drawing/2014/main" id="{DBBC998F-DFA2-19B6-22FA-E54D135695AA}"/>
              </a:ext>
            </a:extLst>
          </p:cNvPr>
          <p:cNvSpPr>
            <a:spLocks noGrp="1"/>
          </p:cNvSpPr>
          <p:nvPr>
            <p:ph type="body" sz="quarter" idx="10"/>
          </p:nvPr>
        </p:nvSpPr>
        <p:spPr>
          <a:xfrm>
            <a:off x="817057" y="1216218"/>
            <a:ext cx="5370867" cy="4891798"/>
          </a:xfrm>
        </p:spPr>
        <p:txBody>
          <a:bodyPr vert="horz" lIns="0" tIns="0" rIns="0" bIns="0" rtlCol="0" anchor="t">
            <a:noAutofit/>
          </a:bodyPr>
          <a:lstStyle/>
          <a:p>
            <a:pPr algn="just"/>
            <a:endParaRPr lang="en-US" sz="1600" b="1" cap="all" spc="300">
              <a:latin typeface="+mj-lt"/>
              <a:ea typeface="+mj-ea"/>
              <a:cs typeface="+mj-cs"/>
            </a:endParaRPr>
          </a:p>
          <a:p>
            <a:pPr algn="just"/>
            <a:r>
              <a:rPr lang="en-US" sz="1600" err="1">
                <a:latin typeface="Aptos"/>
                <a:ea typeface="+mn-lt"/>
                <a:cs typeface="+mn-lt"/>
              </a:rPr>
              <a:t>Fjalia</a:t>
            </a:r>
            <a:r>
              <a:rPr lang="en-US" sz="1600">
                <a:latin typeface="Aptos"/>
                <a:ea typeface="+mn-lt"/>
                <a:cs typeface="+mn-lt"/>
              </a:rPr>
              <a:t> e </a:t>
            </a:r>
            <a:r>
              <a:rPr lang="en-US" sz="1600" err="1">
                <a:latin typeface="Aptos"/>
                <a:ea typeface="+mn-lt"/>
                <a:cs typeface="+mn-lt"/>
              </a:rPr>
              <a:t>dytë</a:t>
            </a:r>
            <a:r>
              <a:rPr lang="en-US" sz="1600">
                <a:latin typeface="Aptos"/>
                <a:ea typeface="+mn-lt"/>
                <a:cs typeface="+mn-lt"/>
              </a:rPr>
              <a:t>, e </a:t>
            </a:r>
            <a:r>
              <a:rPr lang="en-US" sz="1600" err="1">
                <a:latin typeface="Aptos"/>
                <a:ea typeface="+mn-lt"/>
                <a:cs typeface="+mn-lt"/>
              </a:rPr>
              <a:t>pikës</a:t>
            </a:r>
            <a:r>
              <a:rPr lang="en-US" sz="1600">
                <a:latin typeface="Aptos"/>
                <a:ea typeface="+mn-lt"/>
                <a:cs typeface="+mn-lt"/>
              </a:rPr>
              <a:t> 2, </a:t>
            </a:r>
            <a:r>
              <a:rPr lang="en-US" sz="1600" err="1">
                <a:latin typeface="Aptos"/>
                <a:ea typeface="+mn-lt"/>
                <a:cs typeface="+mn-lt"/>
              </a:rPr>
              <a:t>të</a:t>
            </a:r>
            <a:r>
              <a:rPr lang="en-US" sz="1600">
                <a:latin typeface="Aptos"/>
                <a:ea typeface="+mn-lt"/>
                <a:cs typeface="+mn-lt"/>
              </a:rPr>
              <a:t> </a:t>
            </a:r>
            <a:r>
              <a:rPr lang="en-US" sz="1600" err="1">
                <a:latin typeface="Aptos"/>
                <a:ea typeface="+mn-lt"/>
                <a:cs typeface="+mn-lt"/>
              </a:rPr>
              <a:t>nenit</a:t>
            </a:r>
            <a:r>
              <a:rPr lang="en-US" sz="1600">
                <a:latin typeface="Aptos"/>
                <a:ea typeface="+mn-lt"/>
                <a:cs typeface="+mn-lt"/>
              </a:rPr>
              <a:t> 9, </a:t>
            </a:r>
            <a:r>
              <a:rPr lang="en-US" sz="1600" err="1">
                <a:latin typeface="Aptos"/>
                <a:ea typeface="+mn-lt"/>
                <a:cs typeface="+mn-lt"/>
              </a:rPr>
              <a:t>ndryshohet</a:t>
            </a:r>
            <a:r>
              <a:rPr lang="en-US" sz="1600">
                <a:latin typeface="Aptos"/>
                <a:ea typeface="+mn-lt"/>
                <a:cs typeface="+mn-lt"/>
              </a:rPr>
              <a:t> </a:t>
            </a:r>
            <a:r>
              <a:rPr lang="en-US" sz="1600" err="1">
                <a:latin typeface="Aptos"/>
                <a:ea typeface="+mn-lt"/>
                <a:cs typeface="+mn-lt"/>
              </a:rPr>
              <a:t>si</a:t>
            </a:r>
            <a:r>
              <a:rPr lang="en-US" sz="1600">
                <a:latin typeface="Aptos"/>
                <a:ea typeface="+mn-lt"/>
                <a:cs typeface="+mn-lt"/>
              </a:rPr>
              <a:t> </a:t>
            </a:r>
            <a:r>
              <a:rPr lang="en-US" sz="1600" err="1">
                <a:latin typeface="Aptos"/>
                <a:ea typeface="+mn-lt"/>
                <a:cs typeface="+mn-lt"/>
              </a:rPr>
              <a:t>më</a:t>
            </a:r>
            <a:r>
              <a:rPr lang="en-US" sz="1600">
                <a:latin typeface="Aptos"/>
                <a:ea typeface="+mn-lt"/>
                <a:cs typeface="+mn-lt"/>
              </a:rPr>
              <a:t> </a:t>
            </a:r>
            <a:r>
              <a:rPr lang="en-US" sz="1600" err="1">
                <a:latin typeface="Aptos"/>
                <a:ea typeface="+mn-lt"/>
                <a:cs typeface="+mn-lt"/>
              </a:rPr>
              <a:t>poshtë</a:t>
            </a:r>
            <a:r>
              <a:rPr lang="en-US" sz="1600">
                <a:latin typeface="Aptos"/>
                <a:ea typeface="+mn-lt"/>
                <a:cs typeface="+mn-lt"/>
              </a:rPr>
              <a:t>:</a:t>
            </a:r>
          </a:p>
          <a:p>
            <a:pPr algn="just"/>
            <a:r>
              <a:rPr lang="en-US" sz="1600">
                <a:latin typeface="Aptos"/>
                <a:ea typeface="+mn-lt"/>
                <a:cs typeface="+mn-lt"/>
              </a:rPr>
              <a:t>“</a:t>
            </a:r>
            <a:r>
              <a:rPr lang="en-US" sz="1600" err="1">
                <a:latin typeface="Aptos"/>
                <a:ea typeface="+mn-lt"/>
                <a:cs typeface="+mn-lt"/>
              </a:rPr>
              <a:t>Nëse</a:t>
            </a:r>
            <a:r>
              <a:rPr lang="en-US" sz="1600">
                <a:latin typeface="Aptos"/>
                <a:ea typeface="+mn-lt"/>
                <a:cs typeface="+mn-lt"/>
              </a:rPr>
              <a:t> </a:t>
            </a:r>
            <a:r>
              <a:rPr lang="en-US" sz="1600" err="1">
                <a:latin typeface="Aptos"/>
                <a:ea typeface="+mn-lt"/>
                <a:cs typeface="+mn-lt"/>
              </a:rPr>
              <a:t>blerësi</a:t>
            </a:r>
            <a:r>
              <a:rPr lang="en-US" sz="1600">
                <a:latin typeface="Aptos"/>
                <a:ea typeface="+mn-lt"/>
                <a:cs typeface="+mn-lt"/>
              </a:rPr>
              <a:t> </a:t>
            </a:r>
            <a:r>
              <a:rPr lang="en-US" sz="1600" err="1">
                <a:latin typeface="Aptos"/>
                <a:ea typeface="+mn-lt"/>
                <a:cs typeface="+mn-lt"/>
              </a:rPr>
              <a:t>është</a:t>
            </a:r>
            <a:r>
              <a:rPr lang="en-US" sz="1600">
                <a:latin typeface="Aptos"/>
                <a:ea typeface="+mn-lt"/>
                <a:cs typeface="+mn-lt"/>
              </a:rPr>
              <a:t> </a:t>
            </a:r>
            <a:r>
              <a:rPr lang="en-US" sz="1600" err="1">
                <a:latin typeface="Aptos"/>
                <a:ea typeface="+mn-lt"/>
                <a:cs typeface="+mn-lt"/>
              </a:rPr>
              <a:t>individ</a:t>
            </a:r>
            <a:r>
              <a:rPr lang="en-US" sz="1600">
                <a:latin typeface="Aptos"/>
                <a:ea typeface="+mn-lt"/>
                <a:cs typeface="+mn-lt"/>
              </a:rPr>
              <a:t> </a:t>
            </a:r>
            <a:r>
              <a:rPr lang="en-US" sz="1600" err="1">
                <a:latin typeface="Aptos"/>
                <a:ea typeface="+mn-lt"/>
                <a:cs typeface="+mn-lt"/>
              </a:rPr>
              <a:t>i</a:t>
            </a:r>
            <a:r>
              <a:rPr lang="en-US" sz="1600">
                <a:latin typeface="Aptos"/>
                <a:ea typeface="+mn-lt"/>
                <a:cs typeface="+mn-lt"/>
              </a:rPr>
              <a:t> </a:t>
            </a:r>
            <a:r>
              <a:rPr lang="en-US" sz="1600" err="1">
                <a:latin typeface="Aptos"/>
                <a:ea typeface="+mn-lt"/>
                <a:cs typeface="+mn-lt"/>
              </a:rPr>
              <a:t>paregjistruar</a:t>
            </a:r>
            <a:r>
              <a:rPr lang="en-US" sz="1600">
                <a:latin typeface="Aptos"/>
                <a:ea typeface="+mn-lt"/>
                <a:cs typeface="+mn-lt"/>
              </a:rPr>
              <a:t> </a:t>
            </a:r>
            <a:r>
              <a:rPr lang="en-US" sz="1600" err="1">
                <a:latin typeface="Aptos"/>
                <a:ea typeface="+mn-lt"/>
                <a:cs typeface="+mn-lt"/>
              </a:rPr>
              <a:t>si</a:t>
            </a:r>
            <a:r>
              <a:rPr lang="en-US" sz="1600">
                <a:latin typeface="Aptos"/>
                <a:ea typeface="+mn-lt"/>
                <a:cs typeface="+mn-lt"/>
              </a:rPr>
              <a:t> </a:t>
            </a:r>
            <a:r>
              <a:rPr lang="en-US" sz="1600" err="1">
                <a:latin typeface="Aptos"/>
                <a:ea typeface="+mn-lt"/>
                <a:cs typeface="+mn-lt"/>
              </a:rPr>
              <a:t>subjekt</a:t>
            </a:r>
            <a:r>
              <a:rPr lang="en-US" sz="1600">
                <a:latin typeface="Aptos"/>
                <a:ea typeface="+mn-lt"/>
                <a:cs typeface="+mn-lt"/>
              </a:rPr>
              <a:t> </a:t>
            </a:r>
            <a:r>
              <a:rPr lang="en-US" sz="1600" err="1">
                <a:latin typeface="Aptos"/>
                <a:ea typeface="+mn-lt"/>
                <a:cs typeface="+mn-lt"/>
              </a:rPr>
              <a:t>për</a:t>
            </a:r>
            <a:r>
              <a:rPr lang="en-US" sz="1600">
                <a:latin typeface="Aptos"/>
                <a:ea typeface="+mn-lt"/>
                <a:cs typeface="+mn-lt"/>
              </a:rPr>
              <a:t> </a:t>
            </a:r>
            <a:r>
              <a:rPr lang="en-US" sz="1600" err="1">
                <a:latin typeface="Aptos"/>
                <a:ea typeface="+mn-lt"/>
                <a:cs typeface="+mn-lt"/>
              </a:rPr>
              <a:t>ushtrim</a:t>
            </a:r>
            <a:r>
              <a:rPr lang="en-US" sz="1600">
                <a:latin typeface="Aptos"/>
                <a:ea typeface="+mn-lt"/>
                <a:cs typeface="+mn-lt"/>
              </a:rPr>
              <a:t> </a:t>
            </a:r>
            <a:r>
              <a:rPr lang="en-US" sz="1600" err="1">
                <a:latin typeface="Aptos"/>
                <a:ea typeface="+mn-lt"/>
                <a:cs typeface="+mn-lt"/>
              </a:rPr>
              <a:t>aktiviteti</a:t>
            </a:r>
            <a:r>
              <a:rPr lang="en-US" sz="1600">
                <a:latin typeface="Aptos"/>
                <a:ea typeface="+mn-lt"/>
                <a:cs typeface="+mn-lt"/>
              </a:rPr>
              <a:t> </a:t>
            </a:r>
            <a:r>
              <a:rPr lang="en-US" sz="1600" err="1">
                <a:latin typeface="Aptos"/>
                <a:ea typeface="+mn-lt"/>
                <a:cs typeface="+mn-lt"/>
              </a:rPr>
              <a:t>tregtar</a:t>
            </a:r>
            <a:r>
              <a:rPr lang="en-US" sz="1600">
                <a:latin typeface="Aptos"/>
                <a:ea typeface="+mn-lt"/>
                <a:cs typeface="+mn-lt"/>
              </a:rPr>
              <a:t>, </a:t>
            </a:r>
            <a:r>
              <a:rPr lang="en-US" sz="1600" err="1">
                <a:latin typeface="Aptos"/>
                <a:ea typeface="+mn-lt"/>
                <a:cs typeface="+mn-lt"/>
              </a:rPr>
              <a:t>në</a:t>
            </a:r>
            <a:r>
              <a:rPr lang="en-US" sz="1600">
                <a:latin typeface="Aptos"/>
                <a:ea typeface="+mn-lt"/>
                <a:cs typeface="+mn-lt"/>
              </a:rPr>
              <a:t> </a:t>
            </a:r>
            <a:r>
              <a:rPr lang="en-US" sz="1600" err="1">
                <a:latin typeface="Aptos"/>
                <a:ea typeface="+mn-lt"/>
                <a:cs typeface="+mn-lt"/>
              </a:rPr>
              <a:t>faturë</a:t>
            </a:r>
            <a:r>
              <a:rPr lang="en-US" sz="1600">
                <a:latin typeface="Aptos"/>
                <a:ea typeface="+mn-lt"/>
                <a:cs typeface="+mn-lt"/>
              </a:rPr>
              <a:t> </a:t>
            </a:r>
            <a:r>
              <a:rPr lang="en-US" sz="1600" err="1">
                <a:latin typeface="Aptos"/>
                <a:ea typeface="+mn-lt"/>
                <a:cs typeface="+mn-lt"/>
              </a:rPr>
              <a:t>shënohet</a:t>
            </a:r>
            <a:r>
              <a:rPr lang="en-US" sz="1600">
                <a:latin typeface="Aptos"/>
                <a:ea typeface="+mn-lt"/>
                <a:cs typeface="+mn-lt"/>
              </a:rPr>
              <a:t> </a:t>
            </a:r>
            <a:r>
              <a:rPr lang="en-US" sz="1600" err="1">
                <a:latin typeface="Aptos"/>
                <a:ea typeface="+mn-lt"/>
                <a:cs typeface="+mn-lt"/>
              </a:rPr>
              <a:t>emri</a:t>
            </a:r>
            <a:r>
              <a:rPr lang="en-US" sz="1600">
                <a:latin typeface="Aptos"/>
                <a:ea typeface="+mn-lt"/>
                <a:cs typeface="+mn-lt"/>
              </a:rPr>
              <a:t> </a:t>
            </a:r>
            <a:r>
              <a:rPr lang="en-US" sz="1600" err="1">
                <a:latin typeface="Aptos"/>
                <a:ea typeface="+mn-lt"/>
                <a:cs typeface="+mn-lt"/>
              </a:rPr>
              <a:t>i</a:t>
            </a:r>
            <a:r>
              <a:rPr lang="en-US" sz="1600">
                <a:latin typeface="Aptos"/>
                <a:ea typeface="+mn-lt"/>
                <a:cs typeface="+mn-lt"/>
              </a:rPr>
              <a:t> </a:t>
            </a:r>
            <a:r>
              <a:rPr lang="en-US" sz="1600" err="1">
                <a:latin typeface="Aptos"/>
                <a:ea typeface="+mn-lt"/>
                <a:cs typeface="+mn-lt"/>
              </a:rPr>
              <a:t>tij</a:t>
            </a:r>
            <a:r>
              <a:rPr lang="en-US" sz="1600">
                <a:latin typeface="Aptos"/>
                <a:ea typeface="+mn-lt"/>
                <a:cs typeface="+mn-lt"/>
              </a:rPr>
              <a:t> </a:t>
            </a:r>
            <a:r>
              <a:rPr lang="en-US" sz="1600" err="1">
                <a:latin typeface="Aptos"/>
                <a:ea typeface="+mn-lt"/>
                <a:cs typeface="+mn-lt"/>
              </a:rPr>
              <a:t>i</a:t>
            </a:r>
            <a:r>
              <a:rPr lang="en-US" sz="1600">
                <a:latin typeface="Aptos"/>
                <a:ea typeface="+mn-lt"/>
                <a:cs typeface="+mn-lt"/>
              </a:rPr>
              <a:t> </a:t>
            </a:r>
            <a:r>
              <a:rPr lang="en-US" sz="1600" err="1">
                <a:latin typeface="Aptos"/>
                <a:ea typeface="+mn-lt"/>
                <a:cs typeface="+mn-lt"/>
              </a:rPr>
              <a:t>plotë</a:t>
            </a:r>
            <a:r>
              <a:rPr lang="en-US" sz="1600">
                <a:latin typeface="Aptos"/>
                <a:ea typeface="+mn-lt"/>
                <a:cs typeface="+mn-lt"/>
              </a:rPr>
              <a:t>, </a:t>
            </a:r>
            <a:r>
              <a:rPr lang="en-US" sz="1600" err="1">
                <a:latin typeface="Aptos"/>
                <a:ea typeface="+mn-lt"/>
                <a:cs typeface="+mn-lt"/>
              </a:rPr>
              <a:t>numri</a:t>
            </a:r>
            <a:r>
              <a:rPr lang="en-US" sz="1600">
                <a:latin typeface="Aptos"/>
                <a:ea typeface="+mn-lt"/>
                <a:cs typeface="+mn-lt"/>
              </a:rPr>
              <a:t> personal </a:t>
            </a:r>
            <a:r>
              <a:rPr lang="en-US" sz="1600" err="1">
                <a:latin typeface="Aptos"/>
                <a:ea typeface="+mn-lt"/>
                <a:cs typeface="+mn-lt"/>
              </a:rPr>
              <a:t>i</a:t>
            </a:r>
            <a:r>
              <a:rPr lang="en-US" sz="1600">
                <a:latin typeface="Aptos"/>
                <a:ea typeface="+mn-lt"/>
                <a:cs typeface="+mn-lt"/>
              </a:rPr>
              <a:t> </a:t>
            </a:r>
            <a:r>
              <a:rPr lang="en-US" sz="1600" err="1">
                <a:latin typeface="Aptos"/>
                <a:ea typeface="+mn-lt"/>
                <a:cs typeface="+mn-lt"/>
              </a:rPr>
              <a:t>identifikimit</a:t>
            </a:r>
            <a:r>
              <a:rPr lang="en-US" sz="1600">
                <a:latin typeface="Aptos"/>
                <a:ea typeface="+mn-lt"/>
                <a:cs typeface="+mn-lt"/>
              </a:rPr>
              <a:t> ID </a:t>
            </a:r>
            <a:r>
              <a:rPr lang="en-US" sz="1600" err="1">
                <a:latin typeface="Aptos"/>
                <a:ea typeface="+mn-lt"/>
                <a:cs typeface="+mn-lt"/>
              </a:rPr>
              <a:t>dhe</a:t>
            </a:r>
            <a:r>
              <a:rPr lang="en-US" sz="1600">
                <a:latin typeface="Aptos"/>
                <a:ea typeface="+mn-lt"/>
                <a:cs typeface="+mn-lt"/>
              </a:rPr>
              <a:t> </a:t>
            </a:r>
            <a:r>
              <a:rPr lang="en-US" sz="1600" err="1">
                <a:latin typeface="Aptos"/>
                <a:ea typeface="+mn-lt"/>
                <a:cs typeface="+mn-lt"/>
              </a:rPr>
              <a:t>adresa</a:t>
            </a:r>
            <a:r>
              <a:rPr lang="en-US" sz="1600">
                <a:latin typeface="Aptos"/>
                <a:ea typeface="+mn-lt"/>
                <a:cs typeface="+mn-lt"/>
              </a:rPr>
              <a:t> e </a:t>
            </a:r>
            <a:r>
              <a:rPr lang="en-US" sz="1600" err="1">
                <a:latin typeface="Aptos"/>
                <a:ea typeface="+mn-lt"/>
                <a:cs typeface="+mn-lt"/>
              </a:rPr>
              <a:t>saktë</a:t>
            </a:r>
            <a:r>
              <a:rPr lang="en-US" sz="1600">
                <a:latin typeface="Aptos"/>
                <a:ea typeface="+mn-lt"/>
                <a:cs typeface="+mn-lt"/>
              </a:rPr>
              <a:t> </a:t>
            </a:r>
            <a:r>
              <a:rPr lang="en-US" sz="1600" err="1">
                <a:latin typeface="Aptos"/>
                <a:ea typeface="+mn-lt"/>
                <a:cs typeface="+mn-lt"/>
              </a:rPr>
              <a:t>ku</a:t>
            </a:r>
            <a:r>
              <a:rPr lang="en-US" sz="1600">
                <a:latin typeface="Aptos"/>
                <a:ea typeface="+mn-lt"/>
                <a:cs typeface="+mn-lt"/>
              </a:rPr>
              <a:t> </a:t>
            </a:r>
            <a:r>
              <a:rPr lang="en-US" sz="1600" err="1">
                <a:latin typeface="Aptos"/>
                <a:ea typeface="+mn-lt"/>
                <a:cs typeface="+mn-lt"/>
              </a:rPr>
              <a:t>dërgohen</a:t>
            </a:r>
            <a:r>
              <a:rPr lang="en-US" sz="1600">
                <a:latin typeface="Aptos"/>
                <a:ea typeface="+mn-lt"/>
                <a:cs typeface="+mn-lt"/>
              </a:rPr>
              <a:t> mallrat.”</a:t>
            </a:r>
            <a:endParaRPr lang="en-US"/>
          </a:p>
          <a:p>
            <a:pPr algn="just"/>
            <a:r>
              <a:rPr lang="en-US" sz="1600">
                <a:latin typeface="Aptos"/>
                <a:ea typeface="+mn-lt"/>
                <a:cs typeface="+mn-lt"/>
              </a:rPr>
              <a:t>Pika 2, </a:t>
            </a:r>
            <a:r>
              <a:rPr lang="en-US" sz="1600" err="1">
                <a:latin typeface="Aptos"/>
                <a:ea typeface="+mn-lt"/>
                <a:cs typeface="+mn-lt"/>
              </a:rPr>
              <a:t>neni</a:t>
            </a:r>
            <a:r>
              <a:rPr lang="en-US" sz="1600">
                <a:latin typeface="Aptos"/>
                <a:ea typeface="+mn-lt"/>
                <a:cs typeface="+mn-lt"/>
              </a:rPr>
              <a:t> 17: </a:t>
            </a:r>
          </a:p>
          <a:p>
            <a:pPr algn="just"/>
            <a:r>
              <a:rPr lang="en-US" sz="1600" err="1">
                <a:latin typeface="Aptos"/>
                <a:ea typeface="+mn-lt"/>
                <a:cs typeface="+mn-lt"/>
              </a:rPr>
              <a:t>Cdo</a:t>
            </a:r>
            <a:r>
              <a:rPr lang="en-US" sz="1600">
                <a:latin typeface="Aptos"/>
                <a:ea typeface="+mn-lt"/>
                <a:cs typeface="+mn-lt"/>
              </a:rPr>
              <a:t> </a:t>
            </a:r>
            <a:r>
              <a:rPr lang="en-US" sz="1600" err="1">
                <a:latin typeface="Aptos"/>
                <a:ea typeface="+mn-lt"/>
                <a:cs typeface="+mn-lt"/>
              </a:rPr>
              <a:t>tatimpagues</a:t>
            </a:r>
            <a:r>
              <a:rPr lang="en-US" sz="1600">
                <a:latin typeface="Aptos"/>
                <a:ea typeface="+mn-lt"/>
                <a:cs typeface="+mn-lt"/>
              </a:rPr>
              <a:t> </a:t>
            </a:r>
            <a:r>
              <a:rPr lang="en-US" sz="1600" err="1">
                <a:latin typeface="Aptos"/>
                <a:ea typeface="+mn-lt"/>
                <a:cs typeface="+mn-lt"/>
              </a:rPr>
              <a:t>qe</a:t>
            </a:r>
            <a:r>
              <a:rPr lang="en-US" sz="1600">
                <a:latin typeface="Aptos"/>
                <a:ea typeface="+mn-lt"/>
                <a:cs typeface="+mn-lt"/>
              </a:rPr>
              <a:t> </a:t>
            </a:r>
            <a:r>
              <a:rPr lang="en-US" sz="1600" err="1">
                <a:latin typeface="Aptos"/>
                <a:ea typeface="+mn-lt"/>
                <a:cs typeface="+mn-lt"/>
              </a:rPr>
              <a:t>leshon</a:t>
            </a:r>
            <a:r>
              <a:rPr lang="en-US" sz="1600">
                <a:latin typeface="Aptos"/>
                <a:ea typeface="+mn-lt"/>
                <a:cs typeface="+mn-lt"/>
              </a:rPr>
              <a:t> </a:t>
            </a:r>
            <a:r>
              <a:rPr lang="en-US" sz="1600" err="1">
                <a:latin typeface="Aptos"/>
                <a:ea typeface="+mn-lt"/>
                <a:cs typeface="+mn-lt"/>
              </a:rPr>
              <a:t>fature</a:t>
            </a:r>
            <a:r>
              <a:rPr lang="en-US" sz="1600">
                <a:latin typeface="Aptos"/>
                <a:ea typeface="+mn-lt"/>
                <a:cs typeface="+mn-lt"/>
              </a:rPr>
              <a:t> </a:t>
            </a:r>
            <a:r>
              <a:rPr lang="en-US" sz="1600" err="1">
                <a:latin typeface="Aptos"/>
                <a:ea typeface="+mn-lt"/>
                <a:cs typeface="+mn-lt"/>
              </a:rPr>
              <a:t>duhet</a:t>
            </a:r>
            <a:r>
              <a:rPr lang="en-US" sz="1600">
                <a:latin typeface="Aptos"/>
                <a:ea typeface="+mn-lt"/>
                <a:cs typeface="+mn-lt"/>
              </a:rPr>
              <a:t> </a:t>
            </a:r>
            <a:r>
              <a:rPr lang="en-US" sz="1600" err="1">
                <a:latin typeface="Aptos"/>
                <a:ea typeface="+mn-lt"/>
                <a:cs typeface="+mn-lt"/>
              </a:rPr>
              <a:t>te</a:t>
            </a:r>
            <a:r>
              <a:rPr lang="en-US" sz="1600">
                <a:latin typeface="Aptos"/>
                <a:ea typeface="+mn-lt"/>
                <a:cs typeface="+mn-lt"/>
              </a:rPr>
              <a:t> </a:t>
            </a:r>
            <a:r>
              <a:rPr lang="en-US" sz="1600" err="1">
                <a:latin typeface="Aptos"/>
                <a:ea typeface="+mn-lt"/>
                <a:cs typeface="+mn-lt"/>
              </a:rPr>
              <a:t>shqyrtoje</a:t>
            </a:r>
            <a:r>
              <a:rPr lang="en-US" sz="1600">
                <a:latin typeface="Aptos"/>
                <a:ea typeface="+mn-lt"/>
                <a:cs typeface="+mn-lt"/>
              </a:rPr>
              <a:t> </a:t>
            </a:r>
            <a:r>
              <a:rPr lang="en-US" sz="1600" err="1">
                <a:latin typeface="Aptos"/>
                <a:ea typeface="+mn-lt"/>
                <a:cs typeface="+mn-lt"/>
              </a:rPr>
              <a:t>te</a:t>
            </a:r>
            <a:r>
              <a:rPr lang="en-US" sz="1600">
                <a:latin typeface="Aptos"/>
                <a:ea typeface="+mn-lt"/>
                <a:cs typeface="+mn-lt"/>
              </a:rPr>
              <a:t> </a:t>
            </a:r>
            <a:r>
              <a:rPr lang="en-US" sz="1600" err="1">
                <a:latin typeface="Aptos"/>
                <a:ea typeface="+mn-lt"/>
                <a:cs typeface="+mn-lt"/>
              </a:rPr>
              <a:t>dhenat</a:t>
            </a:r>
            <a:r>
              <a:rPr lang="en-US" sz="1600">
                <a:latin typeface="Aptos"/>
                <a:ea typeface="+mn-lt"/>
                <a:cs typeface="+mn-lt"/>
              </a:rPr>
              <a:t> ne </a:t>
            </a:r>
            <a:r>
              <a:rPr lang="en-US" sz="1600" err="1">
                <a:latin typeface="Aptos"/>
                <a:ea typeface="+mn-lt"/>
                <a:cs typeface="+mn-lt"/>
              </a:rPr>
              <a:t>librin</a:t>
            </a:r>
            <a:r>
              <a:rPr lang="en-US" sz="1600">
                <a:latin typeface="Aptos"/>
                <a:ea typeface="+mn-lt"/>
                <a:cs typeface="+mn-lt"/>
              </a:rPr>
              <a:t> e </a:t>
            </a:r>
            <a:r>
              <a:rPr lang="en-US" sz="1600" err="1">
                <a:latin typeface="Aptos"/>
                <a:ea typeface="+mn-lt"/>
                <a:cs typeface="+mn-lt"/>
              </a:rPr>
              <a:t>shitjeve</a:t>
            </a:r>
            <a:r>
              <a:rPr lang="en-US" sz="1600">
                <a:latin typeface="Aptos"/>
                <a:ea typeface="+mn-lt"/>
                <a:cs typeface="+mn-lt"/>
              </a:rPr>
              <a:t> </a:t>
            </a:r>
            <a:r>
              <a:rPr lang="en-US" sz="1600" err="1">
                <a:latin typeface="Aptos"/>
                <a:ea typeface="+mn-lt"/>
                <a:cs typeface="+mn-lt"/>
              </a:rPr>
              <a:t>dhe</a:t>
            </a:r>
            <a:r>
              <a:rPr lang="en-US" sz="1600">
                <a:latin typeface="Aptos"/>
                <a:ea typeface="+mn-lt"/>
                <a:cs typeface="+mn-lt"/>
              </a:rPr>
              <a:t> </a:t>
            </a:r>
            <a:r>
              <a:rPr lang="en-US" sz="1600" err="1">
                <a:latin typeface="Aptos"/>
                <a:ea typeface="+mn-lt"/>
                <a:cs typeface="+mn-lt"/>
              </a:rPr>
              <a:t>librin</a:t>
            </a:r>
            <a:r>
              <a:rPr lang="en-US" sz="1600">
                <a:latin typeface="Aptos"/>
                <a:ea typeface="+mn-lt"/>
                <a:cs typeface="+mn-lt"/>
              </a:rPr>
              <a:t> e </a:t>
            </a:r>
            <a:r>
              <a:rPr lang="en-US" sz="1600" err="1">
                <a:latin typeface="Aptos"/>
                <a:ea typeface="+mn-lt"/>
                <a:cs typeface="+mn-lt"/>
              </a:rPr>
              <a:t>blerjeve</a:t>
            </a:r>
            <a:r>
              <a:rPr lang="en-US" sz="1600">
                <a:latin typeface="Aptos"/>
                <a:ea typeface="+mn-lt"/>
                <a:cs typeface="+mn-lt"/>
              </a:rPr>
              <a:t> </a:t>
            </a:r>
            <a:r>
              <a:rPr lang="en-US" sz="1600" err="1">
                <a:latin typeface="Aptos"/>
                <a:ea typeface="+mn-lt"/>
                <a:cs typeface="+mn-lt"/>
              </a:rPr>
              <a:t>deri</a:t>
            </a:r>
            <a:r>
              <a:rPr lang="en-US" sz="1600">
                <a:latin typeface="Aptos"/>
                <a:ea typeface="+mn-lt"/>
                <a:cs typeface="+mn-lt"/>
              </a:rPr>
              <a:t> ne </a:t>
            </a:r>
            <a:r>
              <a:rPr lang="en-US" sz="1600" b="1">
                <a:latin typeface="Aptos"/>
                <a:ea typeface="+mn-lt"/>
                <a:cs typeface="+mn-lt"/>
              </a:rPr>
              <a:t>“</a:t>
            </a:r>
            <a:r>
              <a:rPr lang="en-US" sz="1600" b="1" err="1">
                <a:latin typeface="Aptos"/>
                <a:ea typeface="+mn-lt"/>
                <a:cs typeface="+mn-lt"/>
              </a:rPr>
              <a:t>ditën</a:t>
            </a:r>
            <a:r>
              <a:rPr lang="en-US" sz="1600" b="1">
                <a:latin typeface="Aptos"/>
                <a:ea typeface="+mn-lt"/>
                <a:cs typeface="+mn-lt"/>
              </a:rPr>
              <a:t> e </a:t>
            </a:r>
            <a:r>
              <a:rPr lang="en-US" sz="1600" b="1" err="1">
                <a:latin typeface="Aptos"/>
                <a:ea typeface="+mn-lt"/>
                <a:cs typeface="+mn-lt"/>
              </a:rPr>
              <a:t>njëmbëdhjetë</a:t>
            </a:r>
            <a:r>
              <a:rPr lang="en-US" sz="1600" b="1">
                <a:latin typeface="Aptos"/>
                <a:ea typeface="+mn-lt"/>
                <a:cs typeface="+mn-lt"/>
              </a:rPr>
              <a:t> </a:t>
            </a:r>
            <a:r>
              <a:rPr lang="en-US" sz="1600" b="1" err="1">
                <a:latin typeface="Aptos"/>
                <a:ea typeface="+mn-lt"/>
                <a:cs typeface="+mn-lt"/>
              </a:rPr>
              <a:t>te</a:t>
            </a:r>
            <a:r>
              <a:rPr lang="en-US" sz="1600" b="1">
                <a:latin typeface="Aptos"/>
                <a:ea typeface="+mn-lt"/>
                <a:cs typeface="+mn-lt"/>
              </a:rPr>
              <a:t> </a:t>
            </a:r>
            <a:r>
              <a:rPr lang="en-US" sz="1600" b="1" err="1">
                <a:latin typeface="Aptos"/>
                <a:ea typeface="+mn-lt"/>
                <a:cs typeface="+mn-lt"/>
              </a:rPr>
              <a:t>muajit</a:t>
            </a:r>
            <a:r>
              <a:rPr lang="en-US" sz="1600">
                <a:latin typeface="Aptos"/>
                <a:ea typeface="+mn-lt"/>
                <a:cs typeface="+mn-lt"/>
              </a:rPr>
              <a:t> per </a:t>
            </a:r>
            <a:r>
              <a:rPr lang="en-US" sz="1600" err="1">
                <a:latin typeface="Aptos"/>
                <a:ea typeface="+mn-lt"/>
                <a:cs typeface="+mn-lt"/>
              </a:rPr>
              <a:t>faturat</a:t>
            </a:r>
            <a:r>
              <a:rPr lang="en-US" sz="1600">
                <a:latin typeface="Aptos"/>
                <a:ea typeface="+mn-lt"/>
                <a:cs typeface="+mn-lt"/>
              </a:rPr>
              <a:t> e </a:t>
            </a:r>
            <a:r>
              <a:rPr lang="en-US" sz="1600" err="1">
                <a:latin typeface="Aptos"/>
                <a:ea typeface="+mn-lt"/>
                <a:cs typeface="+mn-lt"/>
              </a:rPr>
              <a:t>leshuara</a:t>
            </a:r>
            <a:r>
              <a:rPr lang="en-US" sz="1600">
                <a:latin typeface="Aptos"/>
                <a:ea typeface="+mn-lt"/>
                <a:cs typeface="+mn-lt"/>
              </a:rPr>
              <a:t> e </a:t>
            </a:r>
            <a:r>
              <a:rPr lang="en-US" sz="1600" err="1">
                <a:latin typeface="Aptos"/>
                <a:ea typeface="+mn-lt"/>
                <a:cs typeface="+mn-lt"/>
              </a:rPr>
              <a:t>te</a:t>
            </a:r>
            <a:r>
              <a:rPr lang="en-US" sz="1600">
                <a:latin typeface="Aptos"/>
                <a:ea typeface="+mn-lt"/>
                <a:cs typeface="+mn-lt"/>
              </a:rPr>
              <a:t> </a:t>
            </a:r>
            <a:r>
              <a:rPr lang="en-US" sz="1600" err="1">
                <a:latin typeface="Aptos"/>
                <a:ea typeface="+mn-lt"/>
                <a:cs typeface="+mn-lt"/>
              </a:rPr>
              <a:t>pranuara</a:t>
            </a:r>
            <a:r>
              <a:rPr lang="en-US" sz="1600">
                <a:latin typeface="Aptos"/>
                <a:ea typeface="+mn-lt"/>
                <a:cs typeface="+mn-lt"/>
              </a:rPr>
              <a:t> </a:t>
            </a:r>
            <a:r>
              <a:rPr lang="en-US" sz="1600" err="1">
                <a:latin typeface="Aptos"/>
                <a:ea typeface="+mn-lt"/>
                <a:cs typeface="+mn-lt"/>
              </a:rPr>
              <a:t>qe</a:t>
            </a:r>
            <a:r>
              <a:rPr lang="en-US" sz="1600">
                <a:latin typeface="Aptos"/>
                <a:ea typeface="+mn-lt"/>
                <a:cs typeface="+mn-lt"/>
              </a:rPr>
              <a:t> I </a:t>
            </a:r>
            <a:r>
              <a:rPr lang="en-US" sz="1600" err="1">
                <a:latin typeface="Aptos"/>
                <a:ea typeface="+mn-lt"/>
                <a:cs typeface="+mn-lt"/>
              </a:rPr>
              <a:t>perkasin</a:t>
            </a:r>
            <a:r>
              <a:rPr lang="en-US" sz="1600">
                <a:latin typeface="Aptos"/>
                <a:ea typeface="+mn-lt"/>
                <a:cs typeface="+mn-lt"/>
              </a:rPr>
              <a:t> </a:t>
            </a:r>
            <a:r>
              <a:rPr lang="en-US" sz="1600" err="1">
                <a:latin typeface="Aptos"/>
                <a:ea typeface="+mn-lt"/>
                <a:cs typeface="+mn-lt"/>
              </a:rPr>
              <a:t>muajit</a:t>
            </a:r>
            <a:r>
              <a:rPr lang="en-US" sz="1600">
                <a:latin typeface="Aptos"/>
                <a:ea typeface="+mn-lt"/>
                <a:cs typeface="+mn-lt"/>
              </a:rPr>
              <a:t> </a:t>
            </a:r>
            <a:r>
              <a:rPr lang="en-US" sz="1600" err="1">
                <a:latin typeface="Aptos"/>
                <a:ea typeface="+mn-lt"/>
                <a:cs typeface="+mn-lt"/>
              </a:rPr>
              <a:t>paraardhes</a:t>
            </a:r>
            <a:r>
              <a:rPr lang="en-US" sz="1600">
                <a:latin typeface="Aptos"/>
                <a:ea typeface="+mn-lt"/>
                <a:cs typeface="+mn-lt"/>
              </a:rPr>
              <a:t>, </a:t>
            </a:r>
            <a:r>
              <a:rPr lang="en-US" sz="1600" err="1">
                <a:latin typeface="Aptos"/>
                <a:ea typeface="+mn-lt"/>
                <a:cs typeface="+mn-lt"/>
              </a:rPr>
              <a:t>dhe</a:t>
            </a:r>
            <a:r>
              <a:rPr lang="en-US" sz="1600">
                <a:latin typeface="Aptos"/>
                <a:ea typeface="+mn-lt"/>
                <a:cs typeface="+mn-lt"/>
              </a:rPr>
              <a:t>, </a:t>
            </a:r>
            <a:r>
              <a:rPr lang="en-US" sz="1600" err="1">
                <a:latin typeface="Aptos"/>
                <a:ea typeface="+mn-lt"/>
                <a:cs typeface="+mn-lt"/>
              </a:rPr>
              <a:t>nese</a:t>
            </a:r>
            <a:r>
              <a:rPr lang="en-US" sz="1600">
                <a:latin typeface="Aptos"/>
                <a:ea typeface="+mn-lt"/>
                <a:cs typeface="+mn-lt"/>
              </a:rPr>
              <a:t> </a:t>
            </a:r>
            <a:r>
              <a:rPr lang="en-US" sz="1600" err="1">
                <a:latin typeface="Aptos"/>
                <a:ea typeface="+mn-lt"/>
                <a:cs typeface="+mn-lt"/>
              </a:rPr>
              <a:t>eshte</a:t>
            </a:r>
            <a:r>
              <a:rPr lang="en-US" sz="1600">
                <a:latin typeface="Aptos"/>
                <a:ea typeface="+mn-lt"/>
                <a:cs typeface="+mn-lt"/>
              </a:rPr>
              <a:t> e </a:t>
            </a:r>
            <a:r>
              <a:rPr lang="en-US" sz="1600" err="1">
                <a:latin typeface="Aptos"/>
                <a:ea typeface="+mn-lt"/>
                <a:cs typeface="+mn-lt"/>
              </a:rPr>
              <a:t>nevojshme</a:t>
            </a:r>
            <a:r>
              <a:rPr lang="en-US" sz="1600">
                <a:latin typeface="Aptos"/>
                <a:ea typeface="+mn-lt"/>
                <a:cs typeface="+mn-lt"/>
              </a:rPr>
              <a:t> </a:t>
            </a:r>
            <a:r>
              <a:rPr lang="en-US" sz="1600" err="1">
                <a:latin typeface="Aptos"/>
                <a:ea typeface="+mn-lt"/>
                <a:cs typeface="+mn-lt"/>
              </a:rPr>
              <a:t>t'i</a:t>
            </a:r>
            <a:r>
              <a:rPr lang="en-US" sz="1600">
                <a:latin typeface="Aptos"/>
                <a:ea typeface="+mn-lt"/>
                <a:cs typeface="+mn-lt"/>
              </a:rPr>
              <a:t> </a:t>
            </a:r>
            <a:r>
              <a:rPr lang="en-US" sz="1600" err="1">
                <a:latin typeface="Aptos"/>
                <a:ea typeface="+mn-lt"/>
                <a:cs typeface="+mn-lt"/>
              </a:rPr>
              <a:t>plotesoje</a:t>
            </a:r>
            <a:r>
              <a:rPr lang="en-US" sz="1600">
                <a:latin typeface="Aptos"/>
                <a:ea typeface="+mn-lt"/>
                <a:cs typeface="+mn-lt"/>
              </a:rPr>
              <a:t> </a:t>
            </a:r>
            <a:r>
              <a:rPr lang="en-US" sz="1600" err="1">
                <a:latin typeface="Aptos"/>
                <a:ea typeface="+mn-lt"/>
                <a:cs typeface="+mn-lt"/>
              </a:rPr>
              <a:t>ato</a:t>
            </a:r>
            <a:r>
              <a:rPr lang="en-US" sz="1600">
                <a:latin typeface="Aptos"/>
                <a:ea typeface="+mn-lt"/>
                <a:cs typeface="+mn-lt"/>
              </a:rPr>
              <a:t> me </a:t>
            </a:r>
            <a:r>
              <a:rPr lang="en-US" sz="1600" err="1">
                <a:latin typeface="Aptos"/>
                <a:ea typeface="+mn-lt"/>
                <a:cs typeface="+mn-lt"/>
              </a:rPr>
              <a:t>informacion</a:t>
            </a:r>
            <a:r>
              <a:rPr lang="en-US" sz="1600">
                <a:latin typeface="Aptos"/>
                <a:ea typeface="+mn-lt"/>
                <a:cs typeface="+mn-lt"/>
              </a:rPr>
              <a:t> </a:t>
            </a:r>
            <a:r>
              <a:rPr lang="en-US" sz="1600" err="1">
                <a:latin typeface="Aptos"/>
                <a:ea typeface="+mn-lt"/>
                <a:cs typeface="+mn-lt"/>
              </a:rPr>
              <a:t>shtese</a:t>
            </a:r>
            <a:r>
              <a:rPr lang="en-US" sz="1600">
                <a:latin typeface="Aptos"/>
                <a:ea typeface="+mn-lt"/>
                <a:cs typeface="+mn-lt"/>
              </a:rPr>
              <a:t>. Pas </a:t>
            </a:r>
            <a:r>
              <a:rPr lang="en-US" sz="1600" err="1">
                <a:latin typeface="Aptos"/>
                <a:ea typeface="+mn-lt"/>
                <a:cs typeface="+mn-lt"/>
              </a:rPr>
              <a:t>perfundimit</a:t>
            </a:r>
            <a:r>
              <a:rPr lang="en-US" sz="1600">
                <a:latin typeface="Aptos"/>
                <a:ea typeface="+mn-lt"/>
                <a:cs typeface="+mn-lt"/>
              </a:rPr>
              <a:t> </a:t>
            </a:r>
            <a:r>
              <a:rPr lang="en-US" sz="1600" err="1">
                <a:latin typeface="Aptos"/>
                <a:ea typeface="+mn-lt"/>
                <a:cs typeface="+mn-lt"/>
              </a:rPr>
              <a:t>te</a:t>
            </a:r>
            <a:r>
              <a:rPr lang="en-US" sz="1600">
                <a:latin typeface="Aptos"/>
                <a:ea typeface="+mn-lt"/>
                <a:cs typeface="+mn-lt"/>
              </a:rPr>
              <a:t> </a:t>
            </a:r>
            <a:r>
              <a:rPr lang="en-US" sz="1600" err="1">
                <a:latin typeface="Aptos"/>
                <a:ea typeface="+mn-lt"/>
                <a:cs typeface="+mn-lt"/>
              </a:rPr>
              <a:t>kesaj</a:t>
            </a:r>
            <a:r>
              <a:rPr lang="en-US" sz="1600">
                <a:latin typeface="Aptos"/>
                <a:ea typeface="+mn-lt"/>
                <a:cs typeface="+mn-lt"/>
              </a:rPr>
              <a:t> procedure </a:t>
            </a:r>
            <a:r>
              <a:rPr lang="en-US" sz="1600" err="1">
                <a:latin typeface="Aptos"/>
                <a:ea typeface="+mn-lt"/>
                <a:cs typeface="+mn-lt"/>
              </a:rPr>
              <a:t>duhet</a:t>
            </a:r>
            <a:r>
              <a:rPr lang="en-US" sz="1600">
                <a:latin typeface="Aptos"/>
                <a:ea typeface="+mn-lt"/>
                <a:cs typeface="+mn-lt"/>
              </a:rPr>
              <a:t> </a:t>
            </a:r>
            <a:r>
              <a:rPr lang="en-US" sz="1600" err="1">
                <a:latin typeface="Aptos"/>
                <a:ea typeface="+mn-lt"/>
                <a:cs typeface="+mn-lt"/>
              </a:rPr>
              <a:t>te</a:t>
            </a:r>
            <a:r>
              <a:rPr lang="en-US" sz="1600">
                <a:latin typeface="Aptos"/>
                <a:ea typeface="+mn-lt"/>
                <a:cs typeface="+mn-lt"/>
              </a:rPr>
              <a:t> </a:t>
            </a:r>
            <a:r>
              <a:rPr lang="en-US" sz="1600" err="1">
                <a:latin typeface="Aptos"/>
                <a:ea typeface="+mn-lt"/>
                <a:cs typeface="+mn-lt"/>
              </a:rPr>
              <a:t>konfirmoje</a:t>
            </a:r>
            <a:r>
              <a:rPr lang="en-US" sz="1600">
                <a:latin typeface="Aptos"/>
                <a:ea typeface="+mn-lt"/>
                <a:cs typeface="+mn-lt"/>
              </a:rPr>
              <a:t> </a:t>
            </a:r>
            <a:r>
              <a:rPr lang="en-US" sz="1600" err="1">
                <a:latin typeface="Aptos"/>
                <a:ea typeface="+mn-lt"/>
                <a:cs typeface="+mn-lt"/>
              </a:rPr>
              <a:t>saktesine</a:t>
            </a:r>
            <a:r>
              <a:rPr lang="en-US" sz="1600">
                <a:latin typeface="Aptos"/>
                <a:ea typeface="+mn-lt"/>
                <a:cs typeface="+mn-lt"/>
              </a:rPr>
              <a:t> e </a:t>
            </a:r>
            <a:r>
              <a:rPr lang="en-US" sz="1600" err="1">
                <a:latin typeface="Aptos"/>
                <a:ea typeface="+mn-lt"/>
                <a:cs typeface="+mn-lt"/>
              </a:rPr>
              <a:t>te</a:t>
            </a:r>
            <a:r>
              <a:rPr lang="en-US" sz="1600">
                <a:latin typeface="Aptos"/>
                <a:ea typeface="+mn-lt"/>
                <a:cs typeface="+mn-lt"/>
              </a:rPr>
              <a:t> </a:t>
            </a:r>
            <a:r>
              <a:rPr lang="en-US" sz="1600" err="1">
                <a:latin typeface="Aptos"/>
                <a:ea typeface="+mn-lt"/>
                <a:cs typeface="+mn-lt"/>
              </a:rPr>
              <a:t>dhenave</a:t>
            </a:r>
            <a:r>
              <a:rPr lang="en-US" sz="1600">
                <a:latin typeface="Aptos"/>
                <a:ea typeface="+mn-lt"/>
                <a:cs typeface="+mn-lt"/>
              </a:rPr>
              <a:t>.</a:t>
            </a:r>
            <a:endParaRPr lang="en-US"/>
          </a:p>
          <a:p>
            <a:pPr algn="just"/>
            <a:r>
              <a:rPr lang="en-US" sz="1600" err="1">
                <a:latin typeface="Aptos"/>
                <a:ea typeface="+mn-lt"/>
                <a:cs typeface="+mn-lt"/>
              </a:rPr>
              <a:t>Në</a:t>
            </a:r>
            <a:r>
              <a:rPr lang="en-US" sz="1600">
                <a:latin typeface="Aptos"/>
                <a:ea typeface="+mn-lt"/>
                <a:cs typeface="+mn-lt"/>
              </a:rPr>
              <a:t> </a:t>
            </a:r>
            <a:r>
              <a:rPr lang="en-US" sz="1600" err="1">
                <a:latin typeface="Aptos"/>
                <a:ea typeface="+mn-lt"/>
                <a:cs typeface="+mn-lt"/>
              </a:rPr>
              <a:t>fjalinë</a:t>
            </a:r>
            <a:r>
              <a:rPr lang="en-US" sz="1600">
                <a:latin typeface="Aptos"/>
                <a:ea typeface="+mn-lt"/>
                <a:cs typeface="+mn-lt"/>
              </a:rPr>
              <a:t> e </a:t>
            </a:r>
            <a:r>
              <a:rPr lang="en-US" sz="1600" err="1">
                <a:latin typeface="Aptos"/>
                <a:ea typeface="+mn-lt"/>
                <a:cs typeface="+mn-lt"/>
              </a:rPr>
              <a:t>parë</a:t>
            </a:r>
            <a:r>
              <a:rPr lang="en-US" sz="1600">
                <a:latin typeface="Aptos"/>
                <a:ea typeface="+mn-lt"/>
                <a:cs typeface="+mn-lt"/>
              </a:rPr>
              <a:t>, </a:t>
            </a:r>
            <a:r>
              <a:rPr lang="en-US" sz="1600" err="1">
                <a:latin typeface="Aptos"/>
                <a:ea typeface="+mn-lt"/>
                <a:cs typeface="+mn-lt"/>
              </a:rPr>
              <a:t>të</a:t>
            </a:r>
            <a:r>
              <a:rPr lang="en-US" sz="1600">
                <a:latin typeface="Aptos"/>
                <a:ea typeface="+mn-lt"/>
                <a:cs typeface="+mn-lt"/>
              </a:rPr>
              <a:t> </a:t>
            </a:r>
            <a:r>
              <a:rPr lang="en-US" sz="1600" err="1">
                <a:latin typeface="Aptos"/>
                <a:ea typeface="+mn-lt"/>
                <a:cs typeface="+mn-lt"/>
              </a:rPr>
              <a:t>pikës</a:t>
            </a:r>
            <a:r>
              <a:rPr lang="en-US" sz="1600">
                <a:latin typeface="Aptos"/>
                <a:ea typeface="+mn-lt"/>
                <a:cs typeface="+mn-lt"/>
              </a:rPr>
              <a:t> 10, </a:t>
            </a:r>
            <a:r>
              <a:rPr lang="en-US" sz="1600" err="1">
                <a:latin typeface="Aptos"/>
                <a:ea typeface="+mn-lt"/>
                <a:cs typeface="+mn-lt"/>
              </a:rPr>
              <a:t>të</a:t>
            </a:r>
            <a:r>
              <a:rPr lang="en-US" sz="1600">
                <a:latin typeface="Aptos"/>
                <a:ea typeface="+mn-lt"/>
                <a:cs typeface="+mn-lt"/>
              </a:rPr>
              <a:t> </a:t>
            </a:r>
            <a:r>
              <a:rPr lang="en-US" sz="1600" err="1">
                <a:latin typeface="Aptos"/>
                <a:ea typeface="+mn-lt"/>
                <a:cs typeface="+mn-lt"/>
              </a:rPr>
              <a:t>nenit</a:t>
            </a:r>
            <a:r>
              <a:rPr lang="en-US" sz="1600">
                <a:latin typeface="Aptos"/>
                <a:ea typeface="+mn-lt"/>
                <a:cs typeface="+mn-lt"/>
              </a:rPr>
              <a:t> 20, </a:t>
            </a:r>
            <a:r>
              <a:rPr lang="en-US" sz="1600" err="1">
                <a:latin typeface="Aptos"/>
                <a:ea typeface="+mn-lt"/>
                <a:cs typeface="+mn-lt"/>
              </a:rPr>
              <a:t>mbi</a:t>
            </a:r>
            <a:r>
              <a:rPr lang="en-US" sz="1600">
                <a:latin typeface="Aptos"/>
                <a:ea typeface="+mn-lt"/>
                <a:cs typeface="+mn-lt"/>
              </a:rPr>
              <a:t> </a:t>
            </a:r>
            <a:r>
              <a:rPr lang="en-US" sz="1600" err="1">
                <a:latin typeface="Aptos"/>
                <a:ea typeface="+mn-lt"/>
                <a:cs typeface="+mn-lt"/>
              </a:rPr>
              <a:t>proceduren</a:t>
            </a:r>
            <a:r>
              <a:rPr lang="en-US" sz="1600">
                <a:latin typeface="Aptos"/>
                <a:ea typeface="+mn-lt"/>
                <a:cs typeface="+mn-lt"/>
              </a:rPr>
              <a:t> e </a:t>
            </a:r>
            <a:r>
              <a:rPr lang="en-US" sz="1600" err="1">
                <a:latin typeface="Aptos"/>
                <a:ea typeface="+mn-lt"/>
                <a:cs typeface="+mn-lt"/>
              </a:rPr>
              <a:t>fiskalizimit</a:t>
            </a:r>
            <a:r>
              <a:rPr lang="en-US" sz="1600">
                <a:latin typeface="Aptos"/>
                <a:ea typeface="+mn-lt"/>
                <a:cs typeface="+mn-lt"/>
              </a:rPr>
              <a:t> </a:t>
            </a:r>
            <a:r>
              <a:rPr lang="en-US" sz="1600" err="1">
                <a:latin typeface="Aptos"/>
                <a:ea typeface="+mn-lt"/>
                <a:cs typeface="+mn-lt"/>
              </a:rPr>
              <a:t>te</a:t>
            </a:r>
            <a:r>
              <a:rPr lang="en-US" sz="1600">
                <a:latin typeface="Aptos"/>
                <a:ea typeface="+mn-lt"/>
                <a:cs typeface="+mn-lt"/>
              </a:rPr>
              <a:t> </a:t>
            </a:r>
            <a:r>
              <a:rPr lang="en-US" sz="1600" err="1">
                <a:latin typeface="Aptos"/>
                <a:ea typeface="+mn-lt"/>
                <a:cs typeface="+mn-lt"/>
              </a:rPr>
              <a:t>fatures</a:t>
            </a:r>
            <a:r>
              <a:rPr lang="en-US" sz="1600">
                <a:latin typeface="Aptos"/>
                <a:ea typeface="+mn-lt"/>
                <a:cs typeface="+mn-lt"/>
              </a:rPr>
              <a:t> per </a:t>
            </a:r>
            <a:r>
              <a:rPr lang="en-US" sz="1600" err="1">
                <a:latin typeface="Aptos"/>
                <a:ea typeface="+mn-lt"/>
                <a:cs typeface="+mn-lt"/>
              </a:rPr>
              <a:t>importet</a:t>
            </a:r>
            <a:r>
              <a:rPr lang="en-US" sz="1600">
                <a:latin typeface="Aptos"/>
                <a:ea typeface="+mn-lt"/>
                <a:cs typeface="+mn-lt"/>
              </a:rPr>
              <a:t> e </a:t>
            </a:r>
            <a:r>
              <a:rPr lang="en-US" sz="1600" err="1">
                <a:latin typeface="Aptos"/>
                <a:ea typeface="+mn-lt"/>
                <a:cs typeface="+mn-lt"/>
              </a:rPr>
              <a:t>mallrave</a:t>
            </a:r>
            <a:r>
              <a:rPr lang="en-US" sz="1600">
                <a:latin typeface="Aptos"/>
                <a:ea typeface="+mn-lt"/>
                <a:cs typeface="+mn-lt"/>
              </a:rPr>
              <a:t>, </a:t>
            </a:r>
            <a:r>
              <a:rPr lang="en-US" sz="1600" err="1">
                <a:latin typeface="Aptos"/>
                <a:ea typeface="+mn-lt"/>
                <a:cs typeface="+mn-lt"/>
              </a:rPr>
              <a:t>fjalët</a:t>
            </a:r>
            <a:r>
              <a:rPr lang="en-US" sz="1600">
                <a:latin typeface="Aptos"/>
                <a:ea typeface="+mn-lt"/>
                <a:cs typeface="+mn-lt"/>
              </a:rPr>
              <a:t> “</a:t>
            </a:r>
            <a:r>
              <a:rPr lang="en-US" sz="1600" b="1">
                <a:latin typeface="Aptos"/>
                <a:ea typeface="+mn-lt"/>
                <a:cs typeface="+mn-lt"/>
              </a:rPr>
              <a:t>tri </a:t>
            </a:r>
            <a:r>
              <a:rPr lang="en-US" sz="1600" b="1" err="1">
                <a:latin typeface="Aptos"/>
                <a:ea typeface="+mn-lt"/>
                <a:cs typeface="+mn-lt"/>
              </a:rPr>
              <a:t>ditë</a:t>
            </a:r>
            <a:r>
              <a:rPr lang="en-US" sz="1600">
                <a:latin typeface="Aptos"/>
                <a:ea typeface="+mn-lt"/>
                <a:cs typeface="+mn-lt"/>
              </a:rPr>
              <a:t>” </a:t>
            </a:r>
            <a:r>
              <a:rPr lang="en-US" sz="1600" err="1">
                <a:latin typeface="Aptos"/>
                <a:ea typeface="+mn-lt"/>
                <a:cs typeface="+mn-lt"/>
              </a:rPr>
              <a:t>zëvendësohen</a:t>
            </a:r>
            <a:r>
              <a:rPr lang="en-US" sz="1600">
                <a:latin typeface="Aptos"/>
                <a:ea typeface="+mn-lt"/>
                <a:cs typeface="+mn-lt"/>
              </a:rPr>
              <a:t> me </a:t>
            </a:r>
            <a:r>
              <a:rPr lang="en-US" sz="1600" err="1">
                <a:latin typeface="Aptos"/>
                <a:ea typeface="+mn-lt"/>
                <a:cs typeface="+mn-lt"/>
              </a:rPr>
              <a:t>fjalët</a:t>
            </a:r>
            <a:r>
              <a:rPr lang="en-US" sz="1600">
                <a:latin typeface="Aptos"/>
                <a:ea typeface="+mn-lt"/>
                <a:cs typeface="+mn-lt"/>
              </a:rPr>
              <a:t> </a:t>
            </a:r>
            <a:r>
              <a:rPr lang="en-US" sz="1600" b="1">
                <a:latin typeface="Aptos"/>
                <a:ea typeface="+mn-lt"/>
                <a:cs typeface="+mn-lt"/>
              </a:rPr>
              <a:t>“</a:t>
            </a:r>
            <a:r>
              <a:rPr lang="en-US" sz="1600" b="1" err="1">
                <a:latin typeface="Aptos"/>
                <a:ea typeface="+mn-lt"/>
                <a:cs typeface="+mn-lt"/>
              </a:rPr>
              <a:t>shtatë</a:t>
            </a:r>
            <a:r>
              <a:rPr lang="en-US" sz="1600" b="1">
                <a:latin typeface="Aptos"/>
                <a:ea typeface="+mn-lt"/>
                <a:cs typeface="+mn-lt"/>
              </a:rPr>
              <a:t> </a:t>
            </a:r>
            <a:r>
              <a:rPr lang="en-US" sz="1600" b="1" err="1">
                <a:latin typeface="Aptos"/>
                <a:ea typeface="+mn-lt"/>
                <a:cs typeface="+mn-lt"/>
              </a:rPr>
              <a:t>ditë</a:t>
            </a:r>
            <a:r>
              <a:rPr lang="en-US" sz="1600" b="1">
                <a:latin typeface="Aptos"/>
                <a:ea typeface="+mn-lt"/>
                <a:cs typeface="+mn-lt"/>
              </a:rPr>
              <a:t>”</a:t>
            </a:r>
            <a:r>
              <a:rPr lang="en-US" sz="1600">
                <a:latin typeface="Aptos"/>
                <a:ea typeface="+mn-lt"/>
                <a:cs typeface="+mn-lt"/>
              </a:rPr>
              <a:t>.</a:t>
            </a:r>
          </a:p>
          <a:p>
            <a:pPr algn="just"/>
            <a:endParaRPr lang="en-US" sz="4000"/>
          </a:p>
        </p:txBody>
      </p:sp>
      <p:sp>
        <p:nvSpPr>
          <p:cNvPr id="8" name="Text Placeholder 3">
            <a:extLst>
              <a:ext uri="{FF2B5EF4-FFF2-40B4-BE49-F238E27FC236}">
                <a16:creationId xmlns:a16="http://schemas.microsoft.com/office/drawing/2014/main" id="{A0DA19C6-473A-E084-B5CE-E9D5B3C272D9}"/>
              </a:ext>
            </a:extLst>
          </p:cNvPr>
          <p:cNvSpPr txBox="1">
            <a:spLocks/>
          </p:cNvSpPr>
          <p:nvPr/>
        </p:nvSpPr>
        <p:spPr>
          <a:xfrm>
            <a:off x="6690504" y="1586332"/>
            <a:ext cx="5225724" cy="4480560"/>
          </a:xfrm>
          <a:prstGeom prst="rect">
            <a:avLst/>
          </a:prstGeom>
        </p:spPr>
        <p:txBody>
          <a:bodyPr vert="horz" lIns="0" tIns="0" rIns="0" bIns="0" rtlCol="0" anchor="t">
            <a:noAutofit/>
          </a:bodyPr>
          <a:lstStyle>
            <a:lvl1pPr marL="0" indent="0" algn="l" defTabSz="914400" rtl="0" eaLnBrk="1" latinLnBrk="0" hangingPunct="1">
              <a:lnSpc>
                <a:spcPct val="75000"/>
              </a:lnSpc>
              <a:spcBef>
                <a:spcPts val="0"/>
              </a:spcBef>
              <a:spcAft>
                <a:spcPts val="1800"/>
              </a:spcAft>
              <a:buSzPct val="75000"/>
              <a:buFont typeface="Arial" panose="020B0604020202020204" pitchFamily="34" charset="0"/>
              <a:buNone/>
              <a:defRPr sz="8000" kern="1200">
                <a:solidFill>
                  <a:schemeClr val="bg1">
                    <a:lumMod val="95000"/>
                  </a:schemeClr>
                </a:solidFill>
                <a:latin typeface="+mn-lt"/>
                <a:ea typeface="+mn-ea"/>
                <a:cs typeface="+mn-cs"/>
              </a:defRPr>
            </a:lvl1pPr>
            <a:lvl2pPr marL="731520" indent="-347472" algn="l" defTabSz="914400" rtl="0" eaLnBrk="1" latinLnBrk="0" hangingPunct="1">
              <a:lnSpc>
                <a:spcPct val="90000"/>
              </a:lnSpc>
              <a:spcBef>
                <a:spcPts val="500"/>
              </a:spcBef>
              <a:buSzPct val="75000"/>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097280" indent="-347472" algn="l" defTabSz="914400" rtl="0" eaLnBrk="1" latinLnBrk="0" hangingPunct="1">
              <a:lnSpc>
                <a:spcPct val="90000"/>
              </a:lnSpc>
              <a:spcBef>
                <a:spcPts val="500"/>
              </a:spcBef>
              <a:buSzPct val="75000"/>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463040" indent="-347472" algn="l" defTabSz="914400" rtl="0" eaLnBrk="1" latinLnBrk="0" hangingPunct="1">
              <a:lnSpc>
                <a:spcPct val="90000"/>
              </a:lnSpc>
              <a:spcBef>
                <a:spcPts val="500"/>
              </a:spcBef>
              <a:buSzPct val="75000"/>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828800" indent="-347472" algn="l" defTabSz="914400" rtl="0" eaLnBrk="1" latinLnBrk="0" hangingPunct="1">
              <a:lnSpc>
                <a:spcPct val="90000"/>
              </a:lnSpc>
              <a:spcBef>
                <a:spcPts val="500"/>
              </a:spcBef>
              <a:buSzPct val="75000"/>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600">
                <a:latin typeface="Aptos"/>
                <a:ea typeface="+mn-lt"/>
                <a:cs typeface="+mn-lt"/>
              </a:rPr>
              <a:t>The second sentence, point 2, of Article 9, is amended as follows:</a:t>
            </a:r>
            <a:endParaRPr lang="en-US" sz="1600">
              <a:latin typeface="Aptos"/>
            </a:endParaRPr>
          </a:p>
          <a:p>
            <a:pPr algn="just"/>
            <a:r>
              <a:rPr lang="en-US" sz="1600">
                <a:latin typeface="Aptos"/>
                <a:ea typeface="+mn-lt"/>
                <a:cs typeface="+mn-lt"/>
              </a:rPr>
              <a:t>“If the buyer is an individual not registered as a subject for exercising commercial activity, the invoice shall state his full name, personal identification number ID and the exact address where the goods are sent.”</a:t>
            </a:r>
            <a:endParaRPr lang="en-US" sz="1600">
              <a:latin typeface="Aptos"/>
            </a:endParaRPr>
          </a:p>
          <a:p>
            <a:pPr algn="just"/>
            <a:r>
              <a:rPr lang="en-US" sz="1600">
                <a:latin typeface="Aptos"/>
                <a:ea typeface="+mn-lt"/>
                <a:cs typeface="+mn-lt"/>
              </a:rPr>
              <a:t>Point 2, Article 17: </a:t>
            </a:r>
          </a:p>
          <a:p>
            <a:pPr algn="just"/>
            <a:r>
              <a:rPr lang="en-US" sz="1600">
                <a:latin typeface="Aptos"/>
                <a:ea typeface="+mn-lt"/>
                <a:cs typeface="+mn-lt"/>
              </a:rPr>
              <a:t>Every taxpayer who issues invoices shall examine the data in the sales book and the purchases book until the “</a:t>
            </a:r>
            <a:r>
              <a:rPr lang="en-US" sz="1600" b="1">
                <a:latin typeface="Aptos"/>
                <a:ea typeface="+mn-lt"/>
                <a:cs typeface="+mn-lt"/>
              </a:rPr>
              <a:t>eleventh day</a:t>
            </a:r>
            <a:r>
              <a:rPr lang="en-US" sz="1600">
                <a:latin typeface="Aptos"/>
                <a:ea typeface="+mn-lt"/>
                <a:cs typeface="+mn-lt"/>
              </a:rPr>
              <a:t> of the month for invoices issued and received that belong to the previous month, and, if necessary, complete them with additional information. After completing this procedure, he shall confirm the accuracy of the data.</a:t>
            </a:r>
            <a:endParaRPr lang="en-US" sz="1600">
              <a:latin typeface="Aptos"/>
            </a:endParaRPr>
          </a:p>
          <a:p>
            <a:pPr algn="just"/>
            <a:r>
              <a:rPr lang="en-US" sz="1600">
                <a:latin typeface="Aptos"/>
                <a:ea typeface="+mn-lt"/>
                <a:cs typeface="+mn-lt"/>
              </a:rPr>
              <a:t>In the first sentence, point 10, of Article 20, on the procedure for </a:t>
            </a:r>
            <a:r>
              <a:rPr lang="en-US" sz="1600" err="1">
                <a:latin typeface="Aptos"/>
                <a:ea typeface="+mn-lt"/>
                <a:cs typeface="+mn-lt"/>
              </a:rPr>
              <a:t>fiscalizing</a:t>
            </a:r>
            <a:r>
              <a:rPr lang="en-US" sz="1600">
                <a:latin typeface="Aptos"/>
                <a:ea typeface="+mn-lt"/>
                <a:cs typeface="+mn-lt"/>
              </a:rPr>
              <a:t> invoices for imports of goods, the words “three days” are replaced by the words </a:t>
            </a:r>
            <a:r>
              <a:rPr lang="en-US" sz="1600" b="1">
                <a:latin typeface="Aptos"/>
                <a:ea typeface="+mn-lt"/>
                <a:cs typeface="+mn-lt"/>
              </a:rPr>
              <a:t>“seven days”</a:t>
            </a:r>
            <a:r>
              <a:rPr lang="en-US" sz="1600">
                <a:latin typeface="Aptos"/>
                <a:ea typeface="+mn-lt"/>
                <a:cs typeface="+mn-lt"/>
              </a:rPr>
              <a:t>.</a:t>
            </a:r>
            <a:endParaRPr lang="en-US" sz="1600">
              <a:latin typeface="Aptos"/>
            </a:endParaRPr>
          </a:p>
        </p:txBody>
      </p:sp>
      <p:sp>
        <p:nvSpPr>
          <p:cNvPr id="5" name="TextBox 4">
            <a:extLst>
              <a:ext uri="{FF2B5EF4-FFF2-40B4-BE49-F238E27FC236}">
                <a16:creationId xmlns:a16="http://schemas.microsoft.com/office/drawing/2014/main" id="{95C2FE42-ED94-D33C-B9D8-98A516284B86}"/>
              </a:ext>
            </a:extLst>
          </p:cNvPr>
          <p:cNvSpPr txBox="1"/>
          <p:nvPr/>
        </p:nvSpPr>
        <p:spPr>
          <a:xfrm>
            <a:off x="10923517" y="6288802"/>
            <a:ext cx="982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b="1">
                <a:solidFill>
                  <a:schemeClr val="bg1"/>
                </a:solidFill>
              </a:rPr>
              <a:t>2/2</a:t>
            </a:r>
            <a:endParaRPr lang="en-US"/>
          </a:p>
        </p:txBody>
      </p:sp>
    </p:spTree>
    <p:extLst>
      <p:ext uri="{BB962C8B-B14F-4D97-AF65-F5344CB8AC3E}">
        <p14:creationId xmlns:p14="http://schemas.microsoft.com/office/powerpoint/2010/main" val="153128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t a table&#10;&#10;AI-generated content may be incorrect.">
            <a:extLst>
              <a:ext uri="{FF2B5EF4-FFF2-40B4-BE49-F238E27FC236}">
                <a16:creationId xmlns:a16="http://schemas.microsoft.com/office/drawing/2014/main" id="{A8F2ECCE-1978-EC93-171A-36383244FB9F}"/>
              </a:ext>
            </a:extLst>
          </p:cNvPr>
          <p:cNvPicPr>
            <a:picLocks noChangeAspect="1"/>
          </p:cNvPicPr>
          <p:nvPr/>
        </p:nvPicPr>
        <p:blipFill>
          <a:blip r:embed="rId2"/>
          <a:stretch>
            <a:fillRect/>
          </a:stretch>
        </p:blipFill>
        <p:spPr>
          <a:xfrm>
            <a:off x="5788152" y="3439767"/>
            <a:ext cx="6099048" cy="2744571"/>
          </a:xfrm>
          <a:prstGeom prst="rect">
            <a:avLst/>
          </a:prstGeom>
          <a:noFill/>
        </p:spPr>
      </p:pic>
      <p:sp>
        <p:nvSpPr>
          <p:cNvPr id="4" name="Text Placeholder 3">
            <a:extLst>
              <a:ext uri="{FF2B5EF4-FFF2-40B4-BE49-F238E27FC236}">
                <a16:creationId xmlns:a16="http://schemas.microsoft.com/office/drawing/2014/main" id="{DA26DA25-1172-208C-2C26-5E3AF67E11D5}"/>
              </a:ext>
            </a:extLst>
          </p:cNvPr>
          <p:cNvSpPr>
            <a:spLocks noGrp="1"/>
          </p:cNvSpPr>
          <p:nvPr>
            <p:ph type="title"/>
          </p:nvPr>
        </p:nvSpPr>
        <p:spPr>
          <a:xfrm>
            <a:off x="736974" y="277922"/>
            <a:ext cx="6110954" cy="5219236"/>
          </a:xfrm>
        </p:spPr>
        <p:txBody>
          <a:bodyPr vert="horz" lIns="0" tIns="0" rIns="0" bIns="0" rtlCol="0" anchor="ctr">
            <a:normAutofit/>
          </a:bodyPr>
          <a:lstStyle/>
          <a:p>
            <a:r>
              <a:rPr lang="en-US" sz="6000" b="1" err="1"/>
              <a:t>ProFisc</a:t>
            </a:r>
            <a:r>
              <a:rPr lang="en-US" sz="6000" b="1"/>
              <a:t> 2026</a:t>
            </a:r>
            <a:br>
              <a:rPr lang="en-US"/>
            </a:br>
            <a:br>
              <a:rPr lang="en-US"/>
            </a:br>
            <a:r>
              <a:rPr lang="en-US" sz="4000" b="1" err="1"/>
              <a:t>Zhvillime</a:t>
            </a:r>
            <a:r>
              <a:rPr lang="en-US" sz="4000" b="1"/>
              <a:t> </a:t>
            </a:r>
            <a:r>
              <a:rPr lang="en-US" sz="4000" b="1" err="1"/>
              <a:t>te</a:t>
            </a:r>
            <a:r>
              <a:rPr lang="en-US" sz="4000" b="1"/>
              <a:t> </a:t>
            </a:r>
            <a:r>
              <a:rPr lang="en-US" sz="4000" b="1" err="1"/>
              <a:t>reja</a:t>
            </a:r>
            <a:r>
              <a:rPr lang="en-US" sz="4000" b="1"/>
              <a:t> </a:t>
            </a:r>
            <a:br>
              <a:rPr lang="en-US" sz="4000" b="1"/>
            </a:br>
            <a:r>
              <a:rPr lang="en-US" sz="4000" b="1"/>
              <a:t>New Developments</a:t>
            </a:r>
          </a:p>
          <a:p>
            <a:endParaRPr lang="en-US"/>
          </a:p>
        </p:txBody>
      </p:sp>
      <p:sp>
        <p:nvSpPr>
          <p:cNvPr id="11" name="Text Placeholder 3">
            <a:extLst>
              <a:ext uri="{FF2B5EF4-FFF2-40B4-BE49-F238E27FC236}">
                <a16:creationId xmlns:a16="http://schemas.microsoft.com/office/drawing/2014/main" id="{3AC81E96-C7B3-E041-6BDD-CF5AEC76ED54}"/>
              </a:ext>
            </a:extLst>
          </p:cNvPr>
          <p:cNvSpPr>
            <a:spLocks noGrp="1"/>
          </p:cNvSpPr>
          <p:nvPr>
            <p:ph type="body" sz="quarter" idx="15"/>
          </p:nvPr>
        </p:nvSpPr>
        <p:spPr>
          <a:xfrm>
            <a:off x="8401353" y="-1"/>
            <a:ext cx="3790650" cy="1155691"/>
          </a:xfrm>
        </p:spPr>
        <p:txBody>
          <a:bodyPr/>
          <a:lstStyle/>
          <a:p>
            <a:endParaRPr lang="en-US"/>
          </a:p>
        </p:txBody>
      </p:sp>
      <p:sp>
        <p:nvSpPr>
          <p:cNvPr id="15" name="Text Placeholder 5">
            <a:extLst>
              <a:ext uri="{FF2B5EF4-FFF2-40B4-BE49-F238E27FC236}">
                <a16:creationId xmlns:a16="http://schemas.microsoft.com/office/drawing/2014/main" id="{474104E6-8ADE-A446-DF8D-E88094129FF4}"/>
              </a:ext>
            </a:extLst>
          </p:cNvPr>
          <p:cNvSpPr>
            <a:spLocks noGrp="1"/>
          </p:cNvSpPr>
          <p:nvPr>
            <p:ph type="body" sz="quarter" idx="13"/>
          </p:nvPr>
        </p:nvSpPr>
        <p:spPr>
          <a:xfrm>
            <a:off x="0" y="5724189"/>
            <a:ext cx="1503729" cy="1133811"/>
          </a:xfrm>
        </p:spPr>
        <p:txBody>
          <a:bodyPr/>
          <a:lstStyle/>
          <a:p>
            <a:endParaRPr lang="en-US"/>
          </a:p>
        </p:txBody>
      </p:sp>
      <p:sp>
        <p:nvSpPr>
          <p:cNvPr id="17" name="Text Placeholder 6">
            <a:extLst>
              <a:ext uri="{FF2B5EF4-FFF2-40B4-BE49-F238E27FC236}">
                <a16:creationId xmlns:a16="http://schemas.microsoft.com/office/drawing/2014/main" id="{C44E4367-C53D-0E7B-44C6-DF20FF0E3A6F}"/>
              </a:ext>
            </a:extLst>
          </p:cNvPr>
          <p:cNvSpPr>
            <a:spLocks noGrp="1"/>
          </p:cNvSpPr>
          <p:nvPr>
            <p:ph type="body" sz="quarter" idx="14"/>
          </p:nvPr>
        </p:nvSpPr>
        <p:spPr>
          <a:xfrm>
            <a:off x="8401353" y="0"/>
            <a:ext cx="3790647" cy="1143002"/>
          </a:xfrm>
        </p:spPr>
        <p:txBody>
          <a:bodyPr/>
          <a:lstStyle/>
          <a:p>
            <a:endParaRPr lang="en-US"/>
          </a:p>
        </p:txBody>
      </p:sp>
    </p:spTree>
    <p:extLst>
      <p:ext uri="{BB962C8B-B14F-4D97-AF65-F5344CB8AC3E}">
        <p14:creationId xmlns:p14="http://schemas.microsoft.com/office/powerpoint/2010/main" val="1709180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5D8FACD9-4906-4691-55B9-710FC59D2130}"/>
              </a:ext>
            </a:extLst>
          </p:cNvPr>
          <p:cNvSpPr>
            <a:spLocks noGrp="1"/>
          </p:cNvSpPr>
          <p:nvPr>
            <p:ph type="title"/>
          </p:nvPr>
        </p:nvSpPr>
        <p:spPr>
          <a:xfrm>
            <a:off x="752180" y="456052"/>
            <a:ext cx="6663125" cy="5723937"/>
          </a:xfrm>
        </p:spPr>
        <p:txBody>
          <a:bodyPr/>
          <a:lstStyle/>
          <a:p>
            <a:r>
              <a:rPr lang="en-US" sz="4000">
                <a:latin typeface="Aptos"/>
              </a:rPr>
              <a:t>Menu e re </a:t>
            </a:r>
            <a:r>
              <a:rPr lang="en-US" sz="4000" err="1">
                <a:latin typeface="Aptos"/>
              </a:rPr>
              <a:t>Njoftimet</a:t>
            </a:r>
            <a:br>
              <a:rPr lang="en-US" sz="4000">
                <a:latin typeface="Aptos"/>
              </a:rPr>
            </a:br>
            <a:r>
              <a:rPr lang="en-US" sz="4000" b="1">
                <a:latin typeface="Aptos"/>
              </a:rPr>
              <a:t> </a:t>
            </a:r>
            <a:br>
              <a:rPr lang="en-US" sz="4000" b="1">
                <a:latin typeface="Aptos"/>
              </a:rPr>
            </a:br>
            <a:r>
              <a:rPr lang="en-US" sz="1600" b="1" err="1">
                <a:latin typeface="Aptos Light"/>
              </a:rPr>
              <a:t>Nje</a:t>
            </a:r>
            <a:r>
              <a:rPr lang="en-US" sz="1600" b="1">
                <a:latin typeface="Aptos Light"/>
              </a:rPr>
              <a:t> menu e re </a:t>
            </a:r>
            <a:r>
              <a:rPr lang="en-US" sz="1600" b="1" err="1">
                <a:latin typeface="Aptos Light"/>
              </a:rPr>
              <a:t>i</a:t>
            </a:r>
            <a:r>
              <a:rPr lang="en-US" sz="1600" b="1">
                <a:latin typeface="Aptos Light"/>
              </a:rPr>
              <a:t> </a:t>
            </a:r>
            <a:r>
              <a:rPr lang="en-US" sz="1600" b="1" err="1">
                <a:latin typeface="Aptos Light"/>
              </a:rPr>
              <a:t>shtohet</a:t>
            </a:r>
            <a:r>
              <a:rPr lang="en-US" sz="1600" b="1">
                <a:latin typeface="Aptos Light"/>
              </a:rPr>
              <a:t> </a:t>
            </a:r>
            <a:r>
              <a:rPr lang="en-US" sz="1600" b="1" err="1">
                <a:latin typeface="Aptos Light"/>
              </a:rPr>
              <a:t>Profisc</a:t>
            </a:r>
            <a:r>
              <a:rPr lang="en-US" sz="1600" b="1">
                <a:latin typeface="Aptos Light"/>
              </a:rPr>
              <a:t> me </a:t>
            </a:r>
            <a:r>
              <a:rPr lang="en-US" sz="1600" b="1" err="1">
                <a:latin typeface="Aptos Light"/>
              </a:rPr>
              <a:t>te</a:t>
            </a:r>
            <a:r>
              <a:rPr lang="en-US" sz="1600" b="1">
                <a:latin typeface="Aptos Light"/>
              </a:rPr>
              <a:t> </a:t>
            </a:r>
            <a:r>
              <a:rPr lang="en-US" sz="1600" b="1" err="1">
                <a:latin typeface="Aptos Light"/>
              </a:rPr>
              <a:t>gjitha</a:t>
            </a:r>
            <a:r>
              <a:rPr lang="en-US" sz="1600" b="1">
                <a:latin typeface="Aptos Light"/>
              </a:rPr>
              <a:t> </a:t>
            </a:r>
            <a:r>
              <a:rPr lang="en-US" sz="1600" b="1" err="1">
                <a:latin typeface="Aptos Light"/>
              </a:rPr>
              <a:t>njoftimet</a:t>
            </a:r>
            <a:r>
              <a:rPr lang="en-US" sz="1600" b="1">
                <a:latin typeface="Aptos Light"/>
              </a:rPr>
              <a:t>  per </a:t>
            </a:r>
            <a:r>
              <a:rPr lang="en-US" sz="1600" b="1" err="1">
                <a:latin typeface="Aptos Light"/>
              </a:rPr>
              <a:t>kompanine</a:t>
            </a:r>
            <a:r>
              <a:rPr lang="en-US" sz="1600" b="1">
                <a:latin typeface="Aptos Light"/>
              </a:rPr>
              <a:t> </a:t>
            </a:r>
            <a:r>
              <a:rPr lang="en-US" sz="1600" b="1" err="1">
                <a:latin typeface="Aptos Light"/>
              </a:rPr>
              <a:t>tuaj</a:t>
            </a:r>
            <a:r>
              <a:rPr lang="en-US" sz="1600" b="1">
                <a:latin typeface="Aptos Light"/>
              </a:rPr>
              <a:t> e </a:t>
            </a:r>
            <a:r>
              <a:rPr lang="en-US" sz="1600" b="1" err="1">
                <a:latin typeface="Aptos Light"/>
              </a:rPr>
              <a:t>cila</a:t>
            </a:r>
            <a:r>
              <a:rPr lang="en-US" sz="1600" b="1">
                <a:latin typeface="Aptos Light"/>
              </a:rPr>
              <a:t> </a:t>
            </a:r>
            <a:r>
              <a:rPr lang="en-US" sz="1600" b="1" err="1">
                <a:latin typeface="Aptos Light"/>
              </a:rPr>
              <a:t>perfshin</a:t>
            </a:r>
            <a:r>
              <a:rPr lang="en-US" sz="1600" b="1">
                <a:latin typeface="Aptos Light"/>
              </a:rPr>
              <a:t>:</a:t>
            </a:r>
            <a:br>
              <a:rPr lang="en-US" sz="1600" b="1">
                <a:latin typeface="Aptos Light"/>
              </a:rPr>
            </a:br>
            <a:br>
              <a:rPr lang="en-US" sz="1600" b="1">
                <a:latin typeface="Aptos Light"/>
              </a:rPr>
            </a:br>
            <a:r>
              <a:rPr lang="en-US" sz="1600" b="1">
                <a:latin typeface="Aptos Light"/>
              </a:rPr>
              <a:t>1. </a:t>
            </a:r>
            <a:r>
              <a:rPr lang="en-US" sz="1600" b="1" err="1">
                <a:latin typeface="Aptos Light"/>
              </a:rPr>
              <a:t>njoftime</a:t>
            </a:r>
            <a:r>
              <a:rPr lang="en-US" sz="1600" b="1">
                <a:latin typeface="Aptos Light"/>
              </a:rPr>
              <a:t> </a:t>
            </a:r>
            <a:r>
              <a:rPr lang="en-US" sz="1600" b="1" err="1">
                <a:latin typeface="Aptos Light"/>
              </a:rPr>
              <a:t>mbi</a:t>
            </a:r>
            <a:r>
              <a:rPr lang="en-US" sz="1600" b="1">
                <a:latin typeface="Aptos Light"/>
              </a:rPr>
              <a:t> </a:t>
            </a:r>
            <a:r>
              <a:rPr lang="en-US" sz="1600" b="1" err="1">
                <a:latin typeface="Aptos Light"/>
              </a:rPr>
              <a:t>abonimet</a:t>
            </a:r>
            <a:r>
              <a:rPr lang="en-US" sz="1600" b="1">
                <a:latin typeface="Aptos Light"/>
              </a:rPr>
              <a:t>, </a:t>
            </a:r>
            <a:r>
              <a:rPr lang="en-US" sz="1600" b="1" err="1">
                <a:latin typeface="Aptos Light"/>
              </a:rPr>
              <a:t>paketen</a:t>
            </a:r>
            <a:r>
              <a:rPr lang="en-US" sz="1600" b="1">
                <a:latin typeface="Aptos Light"/>
              </a:rPr>
              <a:t>, </a:t>
            </a:r>
            <a:r>
              <a:rPr lang="en-US" sz="1600" b="1" err="1">
                <a:latin typeface="Aptos Light"/>
              </a:rPr>
              <a:t>aktivizime</a:t>
            </a:r>
            <a:r>
              <a:rPr lang="en-US" sz="1600" b="1">
                <a:latin typeface="Aptos Light"/>
              </a:rPr>
              <a:t>, </a:t>
            </a:r>
            <a:r>
              <a:rPr lang="en-US" sz="1600" b="1" err="1">
                <a:latin typeface="Aptos Light"/>
              </a:rPr>
              <a:t>etj</a:t>
            </a:r>
            <a:br>
              <a:rPr lang="en-US" sz="1600" b="1">
                <a:latin typeface="Aptos Light"/>
              </a:rPr>
            </a:br>
            <a:r>
              <a:rPr lang="en-US" sz="1600" b="1">
                <a:latin typeface="Aptos Light"/>
              </a:rPr>
              <a:t>2. </a:t>
            </a:r>
            <a:r>
              <a:rPr lang="en-US" sz="1600" b="1" err="1">
                <a:latin typeface="Aptos Light"/>
              </a:rPr>
              <a:t>njoftime</a:t>
            </a:r>
            <a:r>
              <a:rPr lang="en-US" sz="1600" b="1">
                <a:latin typeface="Aptos Light"/>
              </a:rPr>
              <a:t> </a:t>
            </a:r>
            <a:r>
              <a:rPr lang="en-US" sz="1600" b="1" err="1">
                <a:latin typeface="Aptos Light"/>
              </a:rPr>
              <a:t>mbi</a:t>
            </a:r>
            <a:r>
              <a:rPr lang="en-US" sz="1600" b="1">
                <a:latin typeface="Aptos Light"/>
              </a:rPr>
              <a:t> </a:t>
            </a:r>
            <a:r>
              <a:rPr lang="en-US" sz="1600" b="1" err="1">
                <a:latin typeface="Aptos Light"/>
              </a:rPr>
              <a:t>faturat</a:t>
            </a:r>
            <a:r>
              <a:rPr lang="en-US" sz="1600" b="1">
                <a:latin typeface="Aptos Light"/>
              </a:rPr>
              <a:t> e </a:t>
            </a:r>
            <a:r>
              <a:rPr lang="en-US" sz="1600" b="1" err="1">
                <a:latin typeface="Aptos Light"/>
              </a:rPr>
              <a:t>reja</a:t>
            </a:r>
            <a:r>
              <a:rPr lang="en-US" sz="1600" b="1">
                <a:latin typeface="Aptos Light"/>
              </a:rPr>
              <a:t> </a:t>
            </a:r>
            <a:r>
              <a:rPr lang="en-US" sz="1600" b="1" err="1">
                <a:latin typeface="Aptos Light"/>
              </a:rPr>
              <a:t>te</a:t>
            </a:r>
            <a:r>
              <a:rPr lang="en-US" sz="1600" b="1">
                <a:latin typeface="Aptos Light"/>
              </a:rPr>
              <a:t> </a:t>
            </a:r>
            <a:r>
              <a:rPr lang="en-US" sz="1600" b="1" err="1">
                <a:latin typeface="Aptos Light"/>
              </a:rPr>
              <a:t>blerjes</a:t>
            </a:r>
            <a:br>
              <a:rPr lang="en-US" sz="1600" b="1">
                <a:latin typeface="Aptos Light"/>
              </a:rPr>
            </a:br>
            <a:r>
              <a:rPr lang="en-US" sz="1600" b="1">
                <a:latin typeface="Aptos Light"/>
              </a:rPr>
              <a:t>3. </a:t>
            </a:r>
            <a:r>
              <a:rPr lang="en-US" sz="1600" b="1" err="1">
                <a:latin typeface="Aptos Light"/>
              </a:rPr>
              <a:t>njoftimet</a:t>
            </a:r>
            <a:r>
              <a:rPr lang="en-US" sz="1600" b="1">
                <a:latin typeface="Aptos Light"/>
              </a:rPr>
              <a:t> </a:t>
            </a:r>
            <a:r>
              <a:rPr lang="en-US" sz="1600" b="1" err="1">
                <a:latin typeface="Aptos Light"/>
              </a:rPr>
              <a:t>mbi</a:t>
            </a:r>
            <a:r>
              <a:rPr lang="en-US" sz="1600" b="1">
                <a:latin typeface="Aptos Light"/>
              </a:rPr>
              <a:t> </a:t>
            </a:r>
            <a:r>
              <a:rPr lang="en-US" sz="1600" b="1" err="1">
                <a:latin typeface="Aptos Light"/>
              </a:rPr>
              <a:t>faturat</a:t>
            </a:r>
            <a:r>
              <a:rPr lang="en-US" sz="1600" b="1">
                <a:latin typeface="Aptos Light"/>
              </a:rPr>
              <a:t> e </a:t>
            </a:r>
            <a:r>
              <a:rPr lang="en-US" sz="1600" b="1" err="1">
                <a:latin typeface="Aptos Light"/>
              </a:rPr>
              <a:t>shitjes</a:t>
            </a:r>
            <a:r>
              <a:rPr lang="en-US" sz="1600" b="1">
                <a:latin typeface="Aptos Light"/>
              </a:rPr>
              <a:t> </a:t>
            </a:r>
            <a:r>
              <a:rPr lang="en-US" sz="1600" b="1" err="1">
                <a:latin typeface="Aptos Light"/>
              </a:rPr>
              <a:t>te</a:t>
            </a:r>
            <a:r>
              <a:rPr lang="en-US" sz="1600" b="1">
                <a:latin typeface="Aptos Light"/>
              </a:rPr>
              <a:t> </a:t>
            </a:r>
            <a:r>
              <a:rPr lang="en-US" sz="1600" b="1" err="1">
                <a:latin typeface="Aptos Light"/>
              </a:rPr>
              <a:t>refuzuara</a:t>
            </a:r>
            <a:r>
              <a:rPr lang="en-US" sz="1600" b="1">
                <a:latin typeface="Aptos Light"/>
              </a:rPr>
              <a:t> </a:t>
            </a:r>
            <a:r>
              <a:rPr lang="en-US" sz="1600" b="1" err="1">
                <a:latin typeface="Aptos Light"/>
              </a:rPr>
              <a:t>nga</a:t>
            </a:r>
            <a:r>
              <a:rPr lang="en-US" sz="1600" b="1">
                <a:latin typeface="Aptos Light"/>
              </a:rPr>
              <a:t> </a:t>
            </a:r>
            <a:r>
              <a:rPr lang="en-US" sz="1600" b="1" err="1">
                <a:latin typeface="Aptos Light"/>
              </a:rPr>
              <a:t>bleresi</a:t>
            </a:r>
            <a:br>
              <a:rPr lang="en-US" sz="1600" b="1">
                <a:latin typeface="Aptos Light"/>
              </a:rPr>
            </a:br>
            <a:r>
              <a:rPr lang="en-US" sz="1600" b="1">
                <a:latin typeface="Aptos Light"/>
              </a:rPr>
              <a:t>4. </a:t>
            </a:r>
            <a:r>
              <a:rPr lang="en-US" sz="1600" b="1" err="1">
                <a:latin typeface="Aptos Light"/>
              </a:rPr>
              <a:t>njoftime</a:t>
            </a:r>
            <a:r>
              <a:rPr lang="en-US" sz="1600" b="1">
                <a:latin typeface="Aptos Light"/>
              </a:rPr>
              <a:t> </a:t>
            </a:r>
            <a:r>
              <a:rPr lang="en-US" sz="1600" b="1" err="1">
                <a:latin typeface="Aptos Light"/>
              </a:rPr>
              <a:t>mbi</a:t>
            </a:r>
            <a:r>
              <a:rPr lang="en-US" sz="1600" b="1">
                <a:latin typeface="Aptos Light"/>
              </a:rPr>
              <a:t> </a:t>
            </a:r>
            <a:r>
              <a:rPr lang="en-US" sz="1600" b="1" err="1">
                <a:latin typeface="Aptos Light"/>
              </a:rPr>
              <a:t>aktivizimin</a:t>
            </a:r>
            <a:r>
              <a:rPr lang="en-US" sz="1600" b="1">
                <a:latin typeface="Aptos Light"/>
              </a:rPr>
              <a:t>/</a:t>
            </a:r>
            <a:r>
              <a:rPr lang="en-US" sz="1600" b="1" err="1">
                <a:latin typeface="Aptos Light"/>
              </a:rPr>
              <a:t>c'aktivizimin</a:t>
            </a:r>
            <a:r>
              <a:rPr lang="en-US" sz="1600" b="1">
                <a:latin typeface="Aptos Light"/>
              </a:rPr>
              <a:t> e </a:t>
            </a:r>
            <a:r>
              <a:rPr lang="en-US" sz="1600" b="1" err="1">
                <a:latin typeface="Aptos Light"/>
              </a:rPr>
              <a:t>perdoruesve</a:t>
            </a:r>
            <a:r>
              <a:rPr lang="en-US" sz="1600" b="1">
                <a:latin typeface="Aptos Light"/>
              </a:rPr>
              <a:t> </a:t>
            </a:r>
            <a:r>
              <a:rPr lang="en-US" sz="1600" b="1" err="1">
                <a:latin typeface="Aptos Light"/>
              </a:rPr>
              <a:t>te</a:t>
            </a:r>
            <a:r>
              <a:rPr lang="en-US" sz="1600" b="1">
                <a:latin typeface="Aptos Light"/>
              </a:rPr>
              <a:t> </a:t>
            </a:r>
            <a:r>
              <a:rPr lang="en-US" sz="1600" b="1" err="1">
                <a:latin typeface="Aptos Light"/>
              </a:rPr>
              <a:t>kompanise</a:t>
            </a:r>
            <a:r>
              <a:rPr lang="en-US" sz="1600" b="1">
                <a:latin typeface="Aptos Light"/>
              </a:rPr>
              <a:t> </a:t>
            </a:r>
            <a:r>
              <a:rPr lang="en-US" sz="1600" b="1" err="1">
                <a:latin typeface="Aptos Light"/>
              </a:rPr>
              <a:t>suaj</a:t>
            </a:r>
            <a:br>
              <a:rPr lang="en-US" sz="1600" b="1">
                <a:latin typeface="Aptos Light"/>
              </a:rPr>
            </a:br>
            <a:r>
              <a:rPr lang="en-US" sz="1600" b="1">
                <a:latin typeface="Aptos Light"/>
              </a:rPr>
              <a:t>5. </a:t>
            </a:r>
            <a:r>
              <a:rPr lang="en-US" sz="1600" b="1" err="1">
                <a:latin typeface="Aptos Light"/>
              </a:rPr>
              <a:t>njoftime</a:t>
            </a:r>
            <a:r>
              <a:rPr lang="en-US" sz="1600" b="1">
                <a:latin typeface="Aptos Light"/>
              </a:rPr>
              <a:t> </a:t>
            </a:r>
            <a:r>
              <a:rPr lang="en-US" sz="1600" b="1" err="1">
                <a:latin typeface="Aptos Light"/>
              </a:rPr>
              <a:t>operacionale</a:t>
            </a:r>
            <a:r>
              <a:rPr lang="en-US" sz="1600" b="1">
                <a:latin typeface="Aptos Light"/>
              </a:rPr>
              <a:t> </a:t>
            </a:r>
            <a:r>
              <a:rPr lang="en-US" sz="1600" b="1" err="1">
                <a:latin typeface="Aptos Light"/>
              </a:rPr>
              <a:t>dhe</a:t>
            </a:r>
            <a:r>
              <a:rPr lang="en-US" sz="1600" b="1">
                <a:latin typeface="Aptos Light"/>
              </a:rPr>
              <a:t> </a:t>
            </a:r>
            <a:r>
              <a:rPr lang="en-US" sz="1600" b="1" err="1">
                <a:latin typeface="Aptos Light"/>
              </a:rPr>
              <a:t>te</a:t>
            </a:r>
            <a:r>
              <a:rPr lang="en-US" sz="1600" b="1">
                <a:latin typeface="Aptos Light"/>
              </a:rPr>
              <a:t> </a:t>
            </a:r>
            <a:r>
              <a:rPr lang="en-US" sz="1600" b="1" err="1">
                <a:latin typeface="Aptos Light"/>
              </a:rPr>
              <a:t>tjera</a:t>
            </a:r>
            <a:br>
              <a:rPr lang="en-US" sz="1600" b="1">
                <a:latin typeface="Aptos Light"/>
              </a:rPr>
            </a:br>
            <a:br>
              <a:rPr lang="en-US" sz="1600" b="1">
                <a:latin typeface="Aptos Light"/>
              </a:rPr>
            </a:br>
            <a:br>
              <a:rPr lang="en-US" sz="1600" b="1">
                <a:latin typeface="Aptos Light"/>
              </a:rPr>
            </a:br>
            <a:r>
              <a:rPr lang="en-US" sz="4000">
                <a:latin typeface="Aptos"/>
              </a:rPr>
              <a:t>New Notifications menu</a:t>
            </a:r>
            <a:br>
              <a:rPr lang="en-US" sz="4000">
                <a:latin typeface="Aptos"/>
              </a:rPr>
            </a:br>
            <a:br>
              <a:rPr lang="en-US" sz="4000" b="1">
                <a:latin typeface="Aptos"/>
              </a:rPr>
            </a:br>
            <a:r>
              <a:rPr lang="en-US" sz="1600" b="1">
                <a:latin typeface="Aptos Light"/>
              </a:rPr>
              <a:t>A new menu is added to </a:t>
            </a:r>
            <a:r>
              <a:rPr lang="en-US" sz="1600" b="1" err="1">
                <a:latin typeface="Aptos Light"/>
              </a:rPr>
              <a:t>Profisc</a:t>
            </a:r>
            <a:r>
              <a:rPr lang="en-US" sz="1600" b="1">
                <a:latin typeface="Aptos Light"/>
              </a:rPr>
              <a:t> with all the relevant notifications for your company which includes: </a:t>
            </a:r>
          </a:p>
          <a:p>
            <a:endParaRPr lang="en-US" sz="1600" b="1">
              <a:latin typeface="Aptos Light"/>
            </a:endParaRPr>
          </a:p>
          <a:p>
            <a:r>
              <a:rPr lang="en-US" sz="1600" b="1">
                <a:latin typeface="Aptos Light"/>
              </a:rPr>
              <a:t>1. notifications on subscriptions, packages, activations, etc. </a:t>
            </a:r>
          </a:p>
          <a:p>
            <a:r>
              <a:rPr lang="en-US" sz="1600" b="1">
                <a:latin typeface="Aptos Light"/>
              </a:rPr>
              <a:t>2. notifications on new purchase invoices </a:t>
            </a:r>
          </a:p>
          <a:p>
            <a:r>
              <a:rPr lang="en-US" sz="1600" b="1">
                <a:latin typeface="Aptos Light"/>
              </a:rPr>
              <a:t>3. notifications on sales invoices rejected by the buyer </a:t>
            </a:r>
          </a:p>
          <a:p>
            <a:r>
              <a:rPr lang="en-US" sz="1600" b="1">
                <a:latin typeface="Aptos Light"/>
              </a:rPr>
              <a:t>4. notifications on activation/deactivation of your company's users </a:t>
            </a:r>
          </a:p>
          <a:p>
            <a:r>
              <a:rPr lang="en-US" sz="1600" b="1">
                <a:latin typeface="Aptos Light"/>
              </a:rPr>
              <a:t>5. operational and other notifications </a:t>
            </a:r>
          </a:p>
          <a:p>
            <a:r>
              <a:rPr lang="en-US" sz="1600" b="1">
                <a:latin typeface="Aptos Light"/>
              </a:rPr>
              <a:t> </a:t>
            </a:r>
            <a:br>
              <a:rPr lang="en-US" sz="1600" b="1">
                <a:latin typeface="Aptos Light"/>
              </a:rPr>
            </a:br>
            <a:endParaRPr lang="en-US" sz="1600" b="1">
              <a:latin typeface="Aptos Light"/>
            </a:endParaRPr>
          </a:p>
        </p:txBody>
      </p:sp>
      <p:sp>
        <p:nvSpPr>
          <p:cNvPr id="46" name="Text Placeholder 45">
            <a:extLst>
              <a:ext uri="{FF2B5EF4-FFF2-40B4-BE49-F238E27FC236}">
                <a16:creationId xmlns:a16="http://schemas.microsoft.com/office/drawing/2014/main" id="{B7BFD7D2-6C97-1E33-B2CC-6AE1EB9EF8D2}"/>
              </a:ext>
            </a:extLst>
          </p:cNvPr>
          <p:cNvSpPr>
            <a:spLocks noGrp="1"/>
          </p:cNvSpPr>
          <p:nvPr>
            <p:ph type="body" sz="quarter" idx="15"/>
          </p:nvPr>
        </p:nvSpPr>
        <p:spPr/>
        <p:txBody>
          <a:bodyPr/>
          <a:lstStyle/>
          <a:p>
            <a:endParaRPr lang="en-US"/>
          </a:p>
        </p:txBody>
      </p:sp>
      <p:sp>
        <p:nvSpPr>
          <p:cNvPr id="44" name="Text Placeholder 43">
            <a:extLst>
              <a:ext uri="{FF2B5EF4-FFF2-40B4-BE49-F238E27FC236}">
                <a16:creationId xmlns:a16="http://schemas.microsoft.com/office/drawing/2014/main" id="{D585FA3F-E61C-D66E-07B0-F757A8CA6054}"/>
              </a:ext>
            </a:extLst>
          </p:cNvPr>
          <p:cNvSpPr>
            <a:spLocks noGrp="1"/>
          </p:cNvSpPr>
          <p:nvPr>
            <p:ph type="body" sz="quarter" idx="13"/>
          </p:nvPr>
        </p:nvSpPr>
        <p:spPr/>
        <p:txBody>
          <a:bodyPr/>
          <a:lstStyle/>
          <a:p>
            <a:endParaRPr lang="en-US"/>
          </a:p>
        </p:txBody>
      </p:sp>
      <p:sp>
        <p:nvSpPr>
          <p:cNvPr id="45" name="Text Placeholder 44">
            <a:extLst>
              <a:ext uri="{FF2B5EF4-FFF2-40B4-BE49-F238E27FC236}">
                <a16:creationId xmlns:a16="http://schemas.microsoft.com/office/drawing/2014/main" id="{37E333FD-F3EA-ED3D-DAD7-C1B2247BA3CA}"/>
              </a:ext>
            </a:extLst>
          </p:cNvPr>
          <p:cNvSpPr>
            <a:spLocks noGrp="1"/>
          </p:cNvSpPr>
          <p:nvPr>
            <p:ph type="body" sz="quarter" idx="14"/>
          </p:nvPr>
        </p:nvSpPr>
        <p:spPr/>
        <p:txBody>
          <a:bodyPr/>
          <a:lstStyle/>
          <a:p>
            <a:endParaRPr lang="en-US"/>
          </a:p>
        </p:txBody>
      </p:sp>
      <p:pic>
        <p:nvPicPr>
          <p:cNvPr id="4" name="Picture 3" descr="A screenshot of a notification">
            <a:extLst>
              <a:ext uri="{FF2B5EF4-FFF2-40B4-BE49-F238E27FC236}">
                <a16:creationId xmlns:a16="http://schemas.microsoft.com/office/drawing/2014/main" id="{6BFB01AA-1AEC-60A3-F578-72ED0D8D3F09}"/>
              </a:ext>
            </a:extLst>
          </p:cNvPr>
          <p:cNvPicPr>
            <a:picLocks noChangeAspect="1"/>
          </p:cNvPicPr>
          <p:nvPr/>
        </p:nvPicPr>
        <p:blipFill>
          <a:blip r:embed="rId2"/>
          <a:stretch>
            <a:fillRect/>
          </a:stretch>
        </p:blipFill>
        <p:spPr>
          <a:xfrm>
            <a:off x="7584374" y="1379021"/>
            <a:ext cx="4326577" cy="4594761"/>
          </a:xfrm>
          <a:prstGeom prst="rect">
            <a:avLst/>
          </a:prstGeom>
        </p:spPr>
      </p:pic>
      <p:sp>
        <p:nvSpPr>
          <p:cNvPr id="3" name="TextBox 2">
            <a:extLst>
              <a:ext uri="{FF2B5EF4-FFF2-40B4-BE49-F238E27FC236}">
                <a16:creationId xmlns:a16="http://schemas.microsoft.com/office/drawing/2014/main" id="{57993040-5997-255B-2486-6DD5EB9F7BD4}"/>
              </a:ext>
            </a:extLst>
          </p:cNvPr>
          <p:cNvSpPr txBox="1"/>
          <p:nvPr/>
        </p:nvSpPr>
        <p:spPr>
          <a:xfrm>
            <a:off x="10923517" y="6288802"/>
            <a:ext cx="982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b="1">
                <a:solidFill>
                  <a:schemeClr val="bg1"/>
                </a:solidFill>
              </a:rPr>
              <a:t>1/4</a:t>
            </a:r>
            <a:endParaRPr lang="en-US"/>
          </a:p>
        </p:txBody>
      </p:sp>
    </p:spTree>
    <p:extLst>
      <p:ext uri="{BB962C8B-B14F-4D97-AF65-F5344CB8AC3E}">
        <p14:creationId xmlns:p14="http://schemas.microsoft.com/office/powerpoint/2010/main" val="4178334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5DBEC-62BB-305A-5006-640B12D7CC91}"/>
            </a:ext>
          </a:extLst>
        </p:cNvPr>
        <p:cNvGrpSpPr/>
        <p:nvPr/>
      </p:nvGrpSpPr>
      <p:grpSpPr>
        <a:xfrm>
          <a:off x="0" y="0"/>
          <a:ext cx="0" cy="0"/>
          <a:chOff x="0" y="0"/>
          <a:chExt cx="0" cy="0"/>
        </a:xfrm>
      </p:grpSpPr>
      <p:sp>
        <p:nvSpPr>
          <p:cNvPr id="33" name="Title 32">
            <a:extLst>
              <a:ext uri="{FF2B5EF4-FFF2-40B4-BE49-F238E27FC236}">
                <a16:creationId xmlns:a16="http://schemas.microsoft.com/office/drawing/2014/main" id="{E66D9DFE-98B3-467C-3120-EDFDC61756D7}"/>
              </a:ext>
            </a:extLst>
          </p:cNvPr>
          <p:cNvSpPr>
            <a:spLocks noGrp="1"/>
          </p:cNvSpPr>
          <p:nvPr>
            <p:ph type="title"/>
          </p:nvPr>
        </p:nvSpPr>
        <p:spPr>
          <a:xfrm>
            <a:off x="752180" y="347195"/>
            <a:ext cx="5356840" cy="3210325"/>
          </a:xfrm>
        </p:spPr>
        <p:txBody>
          <a:bodyPr/>
          <a:lstStyle/>
          <a:p>
            <a:pPr>
              <a:lnSpc>
                <a:spcPct val="100000"/>
              </a:lnSpc>
            </a:pPr>
            <a:r>
              <a:rPr lang="en-US" sz="3000" err="1">
                <a:latin typeface="Aptos"/>
              </a:rPr>
              <a:t>Sherbimi</a:t>
            </a:r>
            <a:r>
              <a:rPr lang="en-US" sz="3000">
                <a:latin typeface="Aptos"/>
              </a:rPr>
              <a:t> </a:t>
            </a:r>
            <a:r>
              <a:rPr lang="en-US" sz="3000" err="1">
                <a:latin typeface="Aptos"/>
              </a:rPr>
              <a:t>i</a:t>
            </a:r>
            <a:r>
              <a:rPr lang="en-US" sz="3000">
                <a:latin typeface="Aptos"/>
              </a:rPr>
              <a:t> </a:t>
            </a:r>
            <a:r>
              <a:rPr lang="en-US" sz="3000" err="1">
                <a:latin typeface="Aptos"/>
              </a:rPr>
              <a:t>marrjes</a:t>
            </a:r>
            <a:r>
              <a:rPr lang="en-US" sz="3000">
                <a:latin typeface="Aptos"/>
              </a:rPr>
              <a:t> se </a:t>
            </a:r>
            <a:r>
              <a:rPr lang="en-US" sz="3000" err="1">
                <a:latin typeface="Aptos"/>
              </a:rPr>
              <a:t>faturave</a:t>
            </a:r>
            <a:r>
              <a:rPr lang="en-US" sz="3000">
                <a:latin typeface="Aptos"/>
              </a:rPr>
              <a:t> </a:t>
            </a:r>
            <a:r>
              <a:rPr lang="en-US" sz="3000" err="1">
                <a:latin typeface="Aptos"/>
              </a:rPr>
              <a:t>te</a:t>
            </a:r>
            <a:r>
              <a:rPr lang="en-US" sz="3000">
                <a:latin typeface="Aptos"/>
              </a:rPr>
              <a:t> </a:t>
            </a:r>
            <a:r>
              <a:rPr lang="en-US" sz="3000" err="1">
                <a:latin typeface="Aptos"/>
              </a:rPr>
              <a:t>shitjes</a:t>
            </a:r>
            <a:r>
              <a:rPr lang="en-US" sz="3000">
                <a:latin typeface="Aptos"/>
              </a:rPr>
              <a:t>/</a:t>
            </a:r>
            <a:r>
              <a:rPr lang="en-US" sz="3000" err="1">
                <a:latin typeface="Aptos"/>
              </a:rPr>
              <a:t>blerjes</a:t>
            </a:r>
            <a:r>
              <a:rPr lang="en-US" sz="3000">
                <a:latin typeface="Aptos"/>
              </a:rPr>
              <a:t> </a:t>
            </a:r>
            <a:r>
              <a:rPr lang="en-US" sz="3000" err="1">
                <a:latin typeface="Aptos"/>
              </a:rPr>
              <a:t>nga</a:t>
            </a:r>
            <a:r>
              <a:rPr lang="en-US" sz="3000">
                <a:latin typeface="Aptos"/>
              </a:rPr>
              <a:t> </a:t>
            </a:r>
            <a:r>
              <a:rPr lang="en-US" sz="3000" err="1">
                <a:latin typeface="Aptos"/>
              </a:rPr>
              <a:t>Platforma</a:t>
            </a:r>
            <a:r>
              <a:rPr lang="en-US" sz="3000">
                <a:latin typeface="Aptos"/>
              </a:rPr>
              <a:t> </a:t>
            </a:r>
            <a:r>
              <a:rPr lang="en-US" sz="3000" err="1">
                <a:latin typeface="Aptos"/>
              </a:rPr>
              <a:t>Qendrore</a:t>
            </a:r>
            <a:br>
              <a:rPr lang="en-US" sz="3000" b="1">
                <a:latin typeface="Aptos"/>
              </a:rPr>
            </a:br>
            <a:r>
              <a:rPr lang="en-US" sz="1600" err="1">
                <a:latin typeface="Aptos Light"/>
              </a:rPr>
              <a:t>Butoni</a:t>
            </a:r>
            <a:r>
              <a:rPr lang="en-US" sz="1600">
                <a:latin typeface="Aptos Light"/>
              </a:rPr>
              <a:t> </a:t>
            </a:r>
            <a:r>
              <a:rPr lang="en-US" sz="1600" b="1" err="1">
                <a:latin typeface="Aptos Light"/>
              </a:rPr>
              <a:t>Merr</a:t>
            </a:r>
            <a:r>
              <a:rPr lang="en-US" sz="1600" b="1">
                <a:latin typeface="Aptos Light"/>
              </a:rPr>
              <a:t> </a:t>
            </a:r>
            <a:r>
              <a:rPr lang="en-US" sz="1600" b="1" err="1">
                <a:latin typeface="Aptos Light"/>
              </a:rPr>
              <a:t>faturat</a:t>
            </a:r>
            <a:r>
              <a:rPr lang="en-US" sz="1600" b="1">
                <a:latin typeface="Aptos Light"/>
              </a:rPr>
              <a:t> </a:t>
            </a:r>
            <a:r>
              <a:rPr lang="en-US" sz="1600" b="1" err="1">
                <a:latin typeface="Aptos Light"/>
              </a:rPr>
              <a:t>nga</a:t>
            </a:r>
            <a:r>
              <a:rPr lang="en-US" sz="1600" b="1">
                <a:latin typeface="Aptos Light"/>
              </a:rPr>
              <a:t> CIS</a:t>
            </a:r>
            <a:r>
              <a:rPr lang="en-US" sz="1600">
                <a:latin typeface="Aptos Light"/>
              </a:rPr>
              <a:t> </a:t>
            </a:r>
            <a:r>
              <a:rPr lang="en-US" sz="1600" err="1">
                <a:latin typeface="Aptos Light"/>
              </a:rPr>
              <a:t>ofron</a:t>
            </a:r>
            <a:r>
              <a:rPr lang="en-US" sz="1600">
                <a:latin typeface="Aptos Light"/>
              </a:rPr>
              <a:t> </a:t>
            </a:r>
            <a:r>
              <a:rPr lang="en-US" sz="1600" err="1">
                <a:latin typeface="Aptos Light"/>
              </a:rPr>
              <a:t>mundesine</a:t>
            </a:r>
            <a:r>
              <a:rPr lang="en-US" sz="1600">
                <a:latin typeface="Aptos Light"/>
              </a:rPr>
              <a:t> e </a:t>
            </a:r>
            <a:r>
              <a:rPr lang="en-US" sz="1600" err="1">
                <a:latin typeface="Aptos Light"/>
              </a:rPr>
              <a:t>marrjes</a:t>
            </a:r>
            <a:r>
              <a:rPr lang="en-US" sz="1600">
                <a:latin typeface="Aptos Light"/>
              </a:rPr>
              <a:t> se </a:t>
            </a:r>
            <a:r>
              <a:rPr lang="en-US" sz="1600" err="1">
                <a:latin typeface="Aptos Light"/>
              </a:rPr>
              <a:t>faturave</a:t>
            </a:r>
            <a:r>
              <a:rPr lang="en-US" sz="1600">
                <a:latin typeface="Aptos Light"/>
              </a:rPr>
              <a:t> </a:t>
            </a:r>
            <a:r>
              <a:rPr lang="en-US" sz="1600" err="1">
                <a:latin typeface="Aptos Light"/>
              </a:rPr>
              <a:t>te</a:t>
            </a:r>
            <a:r>
              <a:rPr lang="en-US" sz="1600">
                <a:latin typeface="Aptos Light"/>
              </a:rPr>
              <a:t> </a:t>
            </a:r>
            <a:r>
              <a:rPr lang="en-US" sz="1600" err="1">
                <a:latin typeface="Aptos Light"/>
              </a:rPr>
              <a:t>shitjes</a:t>
            </a:r>
            <a:r>
              <a:rPr lang="en-US" sz="1600">
                <a:latin typeface="Aptos Light"/>
              </a:rPr>
              <a:t> </a:t>
            </a:r>
            <a:r>
              <a:rPr lang="en-US" sz="1600" err="1">
                <a:latin typeface="Aptos Light"/>
              </a:rPr>
              <a:t>dhe</a:t>
            </a:r>
            <a:r>
              <a:rPr lang="en-US" sz="1600">
                <a:latin typeface="Aptos Light"/>
              </a:rPr>
              <a:t> </a:t>
            </a:r>
            <a:r>
              <a:rPr lang="en-US" sz="1600" err="1">
                <a:latin typeface="Aptos Light"/>
              </a:rPr>
              <a:t>blerjeve</a:t>
            </a:r>
            <a:r>
              <a:rPr lang="en-US" sz="1600">
                <a:latin typeface="Aptos Light"/>
              </a:rPr>
              <a:t> </a:t>
            </a:r>
            <a:r>
              <a:rPr lang="en-US" sz="1600" err="1">
                <a:latin typeface="Aptos Light"/>
              </a:rPr>
              <a:t>te</a:t>
            </a:r>
            <a:r>
              <a:rPr lang="en-US" sz="1600">
                <a:latin typeface="Aptos Light"/>
              </a:rPr>
              <a:t> </a:t>
            </a:r>
            <a:r>
              <a:rPr lang="en-US" sz="1600" err="1">
                <a:latin typeface="Aptos Light"/>
              </a:rPr>
              <a:t>subjektit</a:t>
            </a:r>
            <a:r>
              <a:rPr lang="en-US" sz="1600">
                <a:latin typeface="Aptos Light"/>
              </a:rPr>
              <a:t> </a:t>
            </a:r>
            <a:r>
              <a:rPr lang="en-US" sz="1600" err="1">
                <a:latin typeface="Aptos Light"/>
              </a:rPr>
              <a:t>direkt</a:t>
            </a:r>
            <a:r>
              <a:rPr lang="en-US" sz="1600">
                <a:latin typeface="Aptos Light"/>
              </a:rPr>
              <a:t> </a:t>
            </a:r>
            <a:r>
              <a:rPr lang="en-US" sz="1600" err="1">
                <a:latin typeface="Aptos Light"/>
              </a:rPr>
              <a:t>nga</a:t>
            </a:r>
            <a:r>
              <a:rPr lang="en-US" sz="1600">
                <a:latin typeface="Aptos Light"/>
              </a:rPr>
              <a:t> </a:t>
            </a:r>
            <a:r>
              <a:rPr lang="en-US" sz="1600" err="1">
                <a:latin typeface="Aptos Light"/>
              </a:rPr>
              <a:t>Platforma</a:t>
            </a:r>
            <a:r>
              <a:rPr lang="en-US" sz="1600">
                <a:latin typeface="Aptos Light"/>
              </a:rPr>
              <a:t> per </a:t>
            </a:r>
            <a:r>
              <a:rPr lang="en-US" sz="1600" err="1">
                <a:latin typeface="Aptos Light"/>
              </a:rPr>
              <a:t>periudhen</a:t>
            </a:r>
            <a:r>
              <a:rPr lang="en-US" sz="1600">
                <a:latin typeface="Aptos Light"/>
              </a:rPr>
              <a:t> </a:t>
            </a:r>
            <a:r>
              <a:rPr lang="en-US" sz="1600" err="1">
                <a:latin typeface="Aptos Light"/>
              </a:rPr>
              <a:t>kohore</a:t>
            </a:r>
            <a:r>
              <a:rPr lang="en-US" sz="1600">
                <a:latin typeface="Aptos Light"/>
              </a:rPr>
              <a:t> </a:t>
            </a:r>
            <a:r>
              <a:rPr lang="en-US" sz="1600" err="1">
                <a:latin typeface="Aptos Light"/>
              </a:rPr>
              <a:t>te</a:t>
            </a:r>
            <a:r>
              <a:rPr lang="en-US" sz="1600">
                <a:latin typeface="Aptos Light"/>
              </a:rPr>
              <a:t> </a:t>
            </a:r>
            <a:r>
              <a:rPr lang="en-US" sz="1600" err="1">
                <a:latin typeface="Aptos Light"/>
              </a:rPr>
              <a:t>zgjedhur</a:t>
            </a:r>
            <a:r>
              <a:rPr lang="en-US" sz="1600">
                <a:latin typeface="Aptos Light"/>
              </a:rPr>
              <a:t> </a:t>
            </a:r>
            <a:r>
              <a:rPr lang="en-US" sz="1600" err="1">
                <a:latin typeface="Aptos Light"/>
              </a:rPr>
              <a:t>nga</a:t>
            </a:r>
            <a:r>
              <a:rPr lang="en-US" sz="1600">
                <a:latin typeface="Aptos Light"/>
              </a:rPr>
              <a:t> </a:t>
            </a:r>
            <a:r>
              <a:rPr lang="en-US" sz="1600" err="1">
                <a:latin typeface="Aptos Light"/>
              </a:rPr>
              <a:t>perdoruesi</a:t>
            </a:r>
            <a:r>
              <a:rPr lang="en-US" sz="1600">
                <a:latin typeface="Aptos Light"/>
              </a:rPr>
              <a:t>. </a:t>
            </a:r>
            <a:br>
              <a:rPr lang="en-US" sz="1600">
                <a:latin typeface="Aptos Light"/>
              </a:rPr>
            </a:br>
            <a:r>
              <a:rPr lang="en-US" sz="1600">
                <a:latin typeface="Aptos Light"/>
              </a:rPr>
              <a:t>Ne </a:t>
            </a:r>
            <a:r>
              <a:rPr lang="en-US" sz="1600" err="1">
                <a:latin typeface="Aptos Light"/>
              </a:rPr>
              <a:t>kete</a:t>
            </a:r>
            <a:r>
              <a:rPr lang="en-US" sz="1600">
                <a:latin typeface="Aptos Light"/>
              </a:rPr>
              <a:t> </a:t>
            </a:r>
            <a:r>
              <a:rPr lang="en-US" sz="1600" err="1">
                <a:latin typeface="Aptos Light"/>
              </a:rPr>
              <a:t>menyre</a:t>
            </a:r>
            <a:r>
              <a:rPr lang="en-US" sz="1600">
                <a:latin typeface="Aptos Light"/>
              </a:rPr>
              <a:t> </a:t>
            </a:r>
            <a:r>
              <a:rPr lang="en-US" sz="1600" err="1">
                <a:latin typeface="Aptos Light"/>
              </a:rPr>
              <a:t>Librat</a:t>
            </a:r>
            <a:r>
              <a:rPr lang="en-US" sz="1600">
                <a:latin typeface="Aptos Light"/>
              </a:rPr>
              <a:t> e </a:t>
            </a:r>
            <a:r>
              <a:rPr lang="en-US" sz="1600" err="1">
                <a:latin typeface="Aptos Light"/>
              </a:rPr>
              <a:t>Shitjes</a:t>
            </a:r>
            <a:r>
              <a:rPr lang="en-US" sz="1600">
                <a:latin typeface="Aptos Light"/>
              </a:rPr>
              <a:t> </a:t>
            </a:r>
            <a:r>
              <a:rPr lang="en-US" sz="1600" err="1">
                <a:latin typeface="Aptos Light"/>
              </a:rPr>
              <a:t>dhe</a:t>
            </a:r>
            <a:r>
              <a:rPr lang="en-US" sz="1600">
                <a:latin typeface="Aptos Light"/>
              </a:rPr>
              <a:t> </a:t>
            </a:r>
            <a:r>
              <a:rPr lang="en-US" sz="1600" err="1">
                <a:latin typeface="Aptos Light"/>
              </a:rPr>
              <a:t>te</a:t>
            </a:r>
            <a:r>
              <a:rPr lang="en-US" sz="1600">
                <a:latin typeface="Aptos Light"/>
              </a:rPr>
              <a:t> </a:t>
            </a:r>
            <a:r>
              <a:rPr lang="en-US" sz="1600" err="1">
                <a:latin typeface="Aptos Light"/>
              </a:rPr>
              <a:t>Blerjes</a:t>
            </a:r>
            <a:r>
              <a:rPr lang="en-US" sz="1600">
                <a:latin typeface="Aptos Light"/>
              </a:rPr>
              <a:t> ne </a:t>
            </a:r>
            <a:r>
              <a:rPr lang="en-US" sz="1600" err="1">
                <a:latin typeface="Aptos Light"/>
              </a:rPr>
              <a:t>Profisc</a:t>
            </a:r>
            <a:r>
              <a:rPr lang="en-US" sz="1600">
                <a:latin typeface="Aptos Light"/>
              </a:rPr>
              <a:t> do </a:t>
            </a:r>
            <a:r>
              <a:rPr lang="en-US" sz="1600" err="1">
                <a:latin typeface="Aptos Light"/>
              </a:rPr>
              <a:t>te</a:t>
            </a:r>
            <a:r>
              <a:rPr lang="en-US" sz="1600">
                <a:latin typeface="Aptos Light"/>
              </a:rPr>
              <a:t> </a:t>
            </a:r>
            <a:r>
              <a:rPr lang="en-US" sz="1600" err="1">
                <a:latin typeface="Aptos Light"/>
              </a:rPr>
              <a:t>pasurohen</a:t>
            </a:r>
            <a:r>
              <a:rPr lang="en-US" sz="1600">
                <a:latin typeface="Aptos Light"/>
              </a:rPr>
              <a:t> me </a:t>
            </a:r>
            <a:r>
              <a:rPr lang="en-US" sz="1600" err="1">
                <a:latin typeface="Aptos Light"/>
              </a:rPr>
              <a:t>faturat</a:t>
            </a:r>
            <a:r>
              <a:rPr lang="en-US" sz="1600">
                <a:latin typeface="Aptos Light"/>
              </a:rPr>
              <a:t> e </a:t>
            </a:r>
            <a:r>
              <a:rPr lang="en-US" sz="1600" err="1">
                <a:latin typeface="Aptos Light"/>
              </a:rPr>
              <a:t>reja</a:t>
            </a:r>
            <a:r>
              <a:rPr lang="en-US" sz="1600">
                <a:latin typeface="Aptos Light"/>
              </a:rPr>
              <a:t> </a:t>
            </a:r>
            <a:r>
              <a:rPr lang="en-US" sz="1600" err="1">
                <a:latin typeface="Aptos Light"/>
              </a:rPr>
              <a:t>te</a:t>
            </a:r>
            <a:r>
              <a:rPr lang="en-US" sz="1600">
                <a:latin typeface="Aptos Light"/>
              </a:rPr>
              <a:t> </a:t>
            </a:r>
            <a:r>
              <a:rPr lang="en-US" sz="1600" err="1">
                <a:latin typeface="Aptos Light"/>
              </a:rPr>
              <a:t>cilat</a:t>
            </a:r>
            <a:r>
              <a:rPr lang="en-US" sz="1600">
                <a:latin typeface="Aptos Light"/>
              </a:rPr>
              <a:t> </a:t>
            </a:r>
            <a:r>
              <a:rPr lang="en-US" sz="1600" err="1">
                <a:latin typeface="Aptos Light"/>
              </a:rPr>
              <a:t>krahasohen</a:t>
            </a:r>
            <a:r>
              <a:rPr lang="en-US" sz="1600">
                <a:latin typeface="Aptos Light"/>
              </a:rPr>
              <a:t> me </a:t>
            </a:r>
            <a:r>
              <a:rPr lang="en-US" sz="1600" err="1">
                <a:latin typeface="Aptos Light"/>
              </a:rPr>
              <a:t>ato</a:t>
            </a:r>
            <a:r>
              <a:rPr lang="en-US" sz="1600">
                <a:latin typeface="Aptos Light"/>
              </a:rPr>
              <a:t> </a:t>
            </a:r>
            <a:r>
              <a:rPr lang="en-US" sz="1600" err="1">
                <a:latin typeface="Aptos Light"/>
              </a:rPr>
              <a:t>te</a:t>
            </a:r>
            <a:r>
              <a:rPr lang="en-US" sz="1600">
                <a:latin typeface="Aptos Light"/>
              </a:rPr>
              <a:t> </a:t>
            </a:r>
            <a:r>
              <a:rPr lang="en-US" sz="1600" err="1">
                <a:latin typeface="Aptos Light"/>
              </a:rPr>
              <a:t>ruajtura</a:t>
            </a:r>
            <a:r>
              <a:rPr lang="en-US" sz="1600">
                <a:latin typeface="Aptos Light"/>
              </a:rPr>
              <a:t> ne </a:t>
            </a:r>
            <a:r>
              <a:rPr lang="en-US" sz="1600" err="1">
                <a:latin typeface="Aptos Light"/>
              </a:rPr>
              <a:t>sistem</a:t>
            </a:r>
            <a:r>
              <a:rPr lang="en-US" sz="1600">
                <a:latin typeface="Aptos Light"/>
              </a:rPr>
              <a:t> duke </a:t>
            </a:r>
            <a:r>
              <a:rPr lang="en-US" sz="1600" err="1">
                <a:latin typeface="Aptos Light"/>
              </a:rPr>
              <a:t>njehsuar</a:t>
            </a:r>
            <a:r>
              <a:rPr lang="en-US" sz="1600">
                <a:latin typeface="Aptos Light"/>
              </a:rPr>
              <a:t> </a:t>
            </a:r>
            <a:r>
              <a:rPr lang="en-US" sz="1600" err="1">
                <a:latin typeface="Aptos Light"/>
              </a:rPr>
              <a:t>faturat</a:t>
            </a:r>
            <a:r>
              <a:rPr lang="en-US" sz="1600">
                <a:latin typeface="Aptos Light"/>
              </a:rPr>
              <a:t> e </a:t>
            </a:r>
            <a:r>
              <a:rPr lang="en-US" sz="1600" err="1">
                <a:latin typeface="Aptos Light"/>
              </a:rPr>
              <a:t>ardhura</a:t>
            </a:r>
            <a:r>
              <a:rPr lang="en-US" sz="1600">
                <a:latin typeface="Aptos Light"/>
              </a:rPr>
              <a:t> </a:t>
            </a:r>
            <a:r>
              <a:rPr lang="en-US" sz="1600" err="1">
                <a:latin typeface="Aptos Light"/>
              </a:rPr>
              <a:t>rishtas</a:t>
            </a:r>
            <a:r>
              <a:rPr lang="en-US" sz="1600">
                <a:latin typeface="Aptos Light"/>
              </a:rPr>
              <a:t>, apo </a:t>
            </a:r>
            <a:r>
              <a:rPr lang="en-US" sz="1600" err="1">
                <a:latin typeface="Aptos Light"/>
              </a:rPr>
              <a:t>fatura</a:t>
            </a:r>
            <a:r>
              <a:rPr lang="en-US" sz="1600">
                <a:latin typeface="Aptos Light"/>
              </a:rPr>
              <a:t> per </a:t>
            </a:r>
            <a:r>
              <a:rPr lang="en-US" sz="1600" err="1">
                <a:latin typeface="Aptos Light"/>
              </a:rPr>
              <a:t>tu</a:t>
            </a:r>
            <a:r>
              <a:rPr lang="en-US" sz="1600">
                <a:latin typeface="Aptos Light"/>
              </a:rPr>
              <a:t> </a:t>
            </a:r>
            <a:r>
              <a:rPr lang="en-US" sz="1600" err="1">
                <a:latin typeface="Aptos Light"/>
              </a:rPr>
              <a:t>verifikuar</a:t>
            </a:r>
            <a:r>
              <a:rPr lang="en-US" sz="1600">
                <a:latin typeface="Aptos Light"/>
              </a:rPr>
              <a:t>.</a:t>
            </a:r>
            <a:br>
              <a:rPr lang="en-US" sz="1600">
                <a:latin typeface="Aptos Light"/>
              </a:rPr>
            </a:br>
            <a:br>
              <a:rPr lang="en-US" sz="1600" b="1">
                <a:latin typeface="Aptos Light"/>
              </a:rPr>
            </a:br>
            <a:r>
              <a:rPr lang="en-US" sz="1600" b="1">
                <a:latin typeface="Aptos Light"/>
              </a:rPr>
              <a:t> </a:t>
            </a:r>
            <a:br>
              <a:rPr lang="en-US" sz="1600" b="1">
                <a:latin typeface="Aptos Light"/>
              </a:rPr>
            </a:br>
            <a:endParaRPr lang="en-US" sz="1600" b="1">
              <a:latin typeface="Aptos Light"/>
            </a:endParaRPr>
          </a:p>
        </p:txBody>
      </p:sp>
      <p:sp>
        <p:nvSpPr>
          <p:cNvPr id="44" name="Text Placeholder 43">
            <a:extLst>
              <a:ext uri="{FF2B5EF4-FFF2-40B4-BE49-F238E27FC236}">
                <a16:creationId xmlns:a16="http://schemas.microsoft.com/office/drawing/2014/main" id="{2908C8EF-3A03-A4C9-53AE-E5F2D2B6D145}"/>
              </a:ext>
            </a:extLst>
          </p:cNvPr>
          <p:cNvSpPr>
            <a:spLocks noGrp="1"/>
          </p:cNvSpPr>
          <p:nvPr>
            <p:ph type="body" sz="quarter" idx="13"/>
          </p:nvPr>
        </p:nvSpPr>
        <p:spPr/>
        <p:txBody>
          <a:bodyPr/>
          <a:lstStyle/>
          <a:p>
            <a:endParaRPr lang="en-US"/>
          </a:p>
        </p:txBody>
      </p:sp>
      <p:pic>
        <p:nvPicPr>
          <p:cNvPr id="2" name="Picture 1" descr="A screenshot of a computer screen&#10;&#10;AI-generated content may be incorrect.">
            <a:extLst>
              <a:ext uri="{FF2B5EF4-FFF2-40B4-BE49-F238E27FC236}">
                <a16:creationId xmlns:a16="http://schemas.microsoft.com/office/drawing/2014/main" id="{14A10970-F796-A562-2CA1-E8947F98F9B0}"/>
              </a:ext>
            </a:extLst>
          </p:cNvPr>
          <p:cNvPicPr>
            <a:picLocks noChangeAspect="1"/>
          </p:cNvPicPr>
          <p:nvPr/>
        </p:nvPicPr>
        <p:blipFill>
          <a:blip r:embed="rId2"/>
          <a:stretch>
            <a:fillRect/>
          </a:stretch>
        </p:blipFill>
        <p:spPr>
          <a:xfrm>
            <a:off x="752105" y="3564033"/>
            <a:ext cx="10494820" cy="3086725"/>
          </a:xfrm>
          <a:prstGeom prst="rect">
            <a:avLst/>
          </a:prstGeom>
        </p:spPr>
      </p:pic>
      <p:sp>
        <p:nvSpPr>
          <p:cNvPr id="5" name="Title 32">
            <a:extLst>
              <a:ext uri="{FF2B5EF4-FFF2-40B4-BE49-F238E27FC236}">
                <a16:creationId xmlns:a16="http://schemas.microsoft.com/office/drawing/2014/main" id="{7D10F461-DB0C-CF73-7027-3DA2F1164114}"/>
              </a:ext>
            </a:extLst>
          </p:cNvPr>
          <p:cNvSpPr txBox="1">
            <a:spLocks/>
          </p:cNvSpPr>
          <p:nvPr/>
        </p:nvSpPr>
        <p:spPr>
          <a:xfrm>
            <a:off x="6683905" y="341256"/>
            <a:ext cx="5168814" cy="2903548"/>
          </a:xfrm>
          <a:prstGeom prst="rect">
            <a:avLst/>
          </a:prstGeom>
        </p:spPr>
        <p:txBody>
          <a:bodyPr vert="horz" lIns="0" tIns="0" rIns="0" bIns="0" rtlCol="0" anchor="t">
            <a:noAutofit/>
          </a:bodyPr>
          <a:lstStyle>
            <a:lvl1pPr algn="l" defTabSz="914400" rtl="0" eaLnBrk="1" latinLnBrk="0" hangingPunct="1">
              <a:lnSpc>
                <a:spcPct val="75000"/>
              </a:lnSpc>
              <a:spcBef>
                <a:spcPct val="0"/>
              </a:spcBef>
              <a:buNone/>
              <a:defRPr lang="en-ZA" sz="8000" b="0" kern="1200" spc="0" baseline="0">
                <a:solidFill>
                  <a:schemeClr val="bg1"/>
                </a:solidFill>
                <a:latin typeface="+mn-lt"/>
                <a:ea typeface="+mj-ea"/>
                <a:cs typeface="+mj-cs"/>
              </a:defRPr>
            </a:lvl1pPr>
          </a:lstStyle>
          <a:p>
            <a:pPr>
              <a:lnSpc>
                <a:spcPct val="100000"/>
              </a:lnSpc>
            </a:pPr>
            <a:r>
              <a:rPr lang="en-US" sz="3000">
                <a:latin typeface="Aptos"/>
              </a:rPr>
              <a:t>New Web Service </a:t>
            </a:r>
            <a:r>
              <a:rPr lang="en-US" sz="3000" err="1">
                <a:latin typeface="Aptos"/>
              </a:rPr>
              <a:t>GetInvoices</a:t>
            </a:r>
            <a:r>
              <a:rPr lang="en-US" sz="3000">
                <a:latin typeface="Aptos"/>
              </a:rPr>
              <a:t> from CIS now available on </a:t>
            </a:r>
            <a:r>
              <a:rPr lang="en-US" sz="3000" err="1">
                <a:latin typeface="Aptos"/>
              </a:rPr>
              <a:t>Profisc</a:t>
            </a:r>
            <a:endParaRPr lang="en-US" err="1"/>
          </a:p>
          <a:p>
            <a:pPr>
              <a:lnSpc>
                <a:spcPct val="100000"/>
              </a:lnSpc>
            </a:pPr>
            <a:r>
              <a:rPr lang="en-US" sz="1600" b="1">
                <a:latin typeface="Aptos Light"/>
              </a:rPr>
              <a:t>Get Invoices from CIS </a:t>
            </a:r>
            <a:r>
              <a:rPr lang="en-US" sz="1600">
                <a:latin typeface="Aptos Light"/>
              </a:rPr>
              <a:t>button offers the possibility of receiving the entity's sales and purchase invoices directly from the Platform for the time period selected by the user. </a:t>
            </a:r>
            <a:endParaRPr lang="en-US"/>
          </a:p>
          <a:p>
            <a:pPr>
              <a:lnSpc>
                <a:spcPct val="100000"/>
              </a:lnSpc>
              <a:spcBef>
                <a:spcPts val="0"/>
              </a:spcBef>
            </a:pPr>
            <a:r>
              <a:rPr lang="en-US" sz="1600">
                <a:latin typeface="Aptos Light"/>
              </a:rPr>
              <a:t>In this way, the Sales and Purchase Books in </a:t>
            </a:r>
            <a:r>
              <a:rPr lang="en-US" sz="1600" err="1">
                <a:latin typeface="Aptos Light"/>
              </a:rPr>
              <a:t>Profisc</a:t>
            </a:r>
            <a:r>
              <a:rPr lang="en-US" sz="1600">
                <a:latin typeface="Aptos Light"/>
              </a:rPr>
              <a:t> will be enriched with new invoices which are compared with those stored in the system by counting newly received invoices, or invoices to be verified.</a:t>
            </a:r>
            <a:br>
              <a:rPr lang="en-US" sz="1600">
                <a:latin typeface="Aptos Light"/>
              </a:rPr>
            </a:br>
            <a:endParaRPr lang="en-US" sz="1600" b="1">
              <a:latin typeface="Aptos Light"/>
            </a:endParaRPr>
          </a:p>
        </p:txBody>
      </p:sp>
      <p:sp>
        <p:nvSpPr>
          <p:cNvPr id="4" name="TextBox 3">
            <a:extLst>
              <a:ext uri="{FF2B5EF4-FFF2-40B4-BE49-F238E27FC236}">
                <a16:creationId xmlns:a16="http://schemas.microsoft.com/office/drawing/2014/main" id="{C8627262-21B3-F4BD-D6EA-559E4F6165EB}"/>
              </a:ext>
            </a:extLst>
          </p:cNvPr>
          <p:cNvSpPr txBox="1"/>
          <p:nvPr/>
        </p:nvSpPr>
        <p:spPr>
          <a:xfrm>
            <a:off x="10923517" y="6288802"/>
            <a:ext cx="982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b="1">
                <a:solidFill>
                  <a:schemeClr val="bg1"/>
                </a:solidFill>
              </a:rPr>
              <a:t>2/4</a:t>
            </a:r>
            <a:endParaRPr lang="en-US"/>
          </a:p>
        </p:txBody>
      </p:sp>
    </p:spTree>
    <p:extLst>
      <p:ext uri="{BB962C8B-B14F-4D97-AF65-F5344CB8AC3E}">
        <p14:creationId xmlns:p14="http://schemas.microsoft.com/office/powerpoint/2010/main" val="976339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3E321-AF0C-B87D-E454-1CDD348814A0}"/>
            </a:ext>
          </a:extLst>
        </p:cNvPr>
        <p:cNvGrpSpPr/>
        <p:nvPr/>
      </p:nvGrpSpPr>
      <p:grpSpPr>
        <a:xfrm>
          <a:off x="0" y="0"/>
          <a:ext cx="0" cy="0"/>
          <a:chOff x="0" y="0"/>
          <a:chExt cx="0" cy="0"/>
        </a:xfrm>
      </p:grpSpPr>
      <p:sp>
        <p:nvSpPr>
          <p:cNvPr id="33" name="Title 32">
            <a:extLst>
              <a:ext uri="{FF2B5EF4-FFF2-40B4-BE49-F238E27FC236}">
                <a16:creationId xmlns:a16="http://schemas.microsoft.com/office/drawing/2014/main" id="{C8251C8C-F024-29FF-BB6D-7016F6358FC6}"/>
              </a:ext>
            </a:extLst>
          </p:cNvPr>
          <p:cNvSpPr>
            <a:spLocks noGrp="1"/>
          </p:cNvSpPr>
          <p:nvPr>
            <p:ph type="title"/>
          </p:nvPr>
        </p:nvSpPr>
        <p:spPr>
          <a:xfrm>
            <a:off x="752180" y="812311"/>
            <a:ext cx="6663125" cy="4843184"/>
          </a:xfrm>
        </p:spPr>
        <p:txBody>
          <a:bodyPr/>
          <a:lstStyle/>
          <a:p>
            <a:r>
              <a:rPr lang="en-US" sz="4000" b="1" err="1">
                <a:latin typeface="Aptos"/>
              </a:rPr>
              <a:t>Autentikimi</a:t>
            </a:r>
            <a:r>
              <a:rPr lang="en-US" sz="4000" b="1">
                <a:latin typeface="Aptos"/>
              </a:rPr>
              <a:t> ne </a:t>
            </a:r>
            <a:r>
              <a:rPr lang="en-US" sz="4000" b="1" err="1">
                <a:latin typeface="Aptos"/>
              </a:rPr>
              <a:t>ProFisc</a:t>
            </a:r>
            <a:r>
              <a:rPr lang="en-US" sz="4000" b="1">
                <a:latin typeface="Aptos"/>
              </a:rPr>
              <a:t> - SSO  me Google apo MS 365</a:t>
            </a:r>
            <a:br>
              <a:rPr lang="en-US" sz="4000" b="1">
                <a:latin typeface="Aptos"/>
              </a:rPr>
            </a:br>
            <a:br>
              <a:rPr lang="en-US" sz="1800" b="1">
                <a:latin typeface="Aptos Light"/>
              </a:rPr>
            </a:br>
            <a:r>
              <a:rPr lang="en-US" sz="1800" err="1">
                <a:latin typeface="Aptos Light"/>
              </a:rPr>
              <a:t>ProFisc</a:t>
            </a:r>
            <a:r>
              <a:rPr lang="en-US" sz="1800">
                <a:latin typeface="Aptos Light"/>
              </a:rPr>
              <a:t> </a:t>
            </a:r>
            <a:r>
              <a:rPr lang="en-US" sz="1800" err="1">
                <a:latin typeface="Aptos Light"/>
              </a:rPr>
              <a:t>ofron</a:t>
            </a:r>
            <a:r>
              <a:rPr lang="en-US" sz="1800">
                <a:latin typeface="Aptos Light"/>
              </a:rPr>
              <a:t> </a:t>
            </a:r>
            <a:r>
              <a:rPr lang="en-US" sz="1800" err="1">
                <a:latin typeface="Aptos Light"/>
              </a:rPr>
              <a:t>mundesi</a:t>
            </a:r>
            <a:r>
              <a:rPr lang="en-US" sz="1800">
                <a:latin typeface="Aptos Light"/>
              </a:rPr>
              <a:t> </a:t>
            </a:r>
            <a:r>
              <a:rPr lang="en-US" sz="1800" err="1">
                <a:latin typeface="Aptos Light"/>
              </a:rPr>
              <a:t>autentikimi</a:t>
            </a:r>
            <a:r>
              <a:rPr lang="en-US" sz="1800">
                <a:latin typeface="Aptos Light"/>
              </a:rPr>
              <a:t> SSO me account </a:t>
            </a:r>
            <a:r>
              <a:rPr lang="en-US" sz="1800" err="1">
                <a:latin typeface="Aptos Light"/>
              </a:rPr>
              <a:t>te</a:t>
            </a:r>
            <a:r>
              <a:rPr lang="en-US" sz="1800">
                <a:latin typeface="Aptos Light"/>
              </a:rPr>
              <a:t> </a:t>
            </a:r>
            <a:r>
              <a:rPr lang="en-US" sz="1800" err="1">
                <a:latin typeface="Aptos Light"/>
              </a:rPr>
              <a:t>perdoruesit</a:t>
            </a:r>
            <a:r>
              <a:rPr lang="en-US" sz="1800">
                <a:latin typeface="Aptos Light"/>
              </a:rPr>
              <a:t> ne Google apo MS 365</a:t>
            </a:r>
            <a:br>
              <a:rPr lang="en-US" sz="1800">
                <a:latin typeface="Aptos Light"/>
              </a:rPr>
            </a:br>
            <a:br>
              <a:rPr lang="en-US" sz="1800">
                <a:latin typeface="Aptos Light"/>
              </a:rPr>
            </a:br>
            <a:r>
              <a:rPr lang="en-US" sz="1800">
                <a:latin typeface="Aptos Light"/>
              </a:rPr>
              <a:t>Per me </a:t>
            </a:r>
            <a:r>
              <a:rPr lang="en-US" sz="1800" err="1">
                <a:latin typeface="Aptos Light"/>
              </a:rPr>
              <a:t>shume</a:t>
            </a:r>
            <a:r>
              <a:rPr lang="en-US" sz="1800">
                <a:latin typeface="Aptos Light"/>
              </a:rPr>
              <a:t> </a:t>
            </a:r>
            <a:r>
              <a:rPr lang="en-US" sz="1800" err="1">
                <a:latin typeface="Aptos Light"/>
              </a:rPr>
              <a:t>ju</a:t>
            </a:r>
            <a:r>
              <a:rPr lang="en-US" sz="1800">
                <a:latin typeface="Aptos Light"/>
              </a:rPr>
              <a:t> </a:t>
            </a:r>
            <a:r>
              <a:rPr lang="en-US" sz="1800" err="1">
                <a:latin typeface="Aptos Light"/>
              </a:rPr>
              <a:t>lutemi</a:t>
            </a:r>
            <a:r>
              <a:rPr lang="en-US" sz="1800">
                <a:latin typeface="Aptos Light"/>
              </a:rPr>
              <a:t> </a:t>
            </a:r>
            <a:r>
              <a:rPr lang="en-US" sz="1800" err="1">
                <a:latin typeface="Aptos Light"/>
              </a:rPr>
              <a:t>te</a:t>
            </a:r>
            <a:r>
              <a:rPr lang="en-US" sz="1800">
                <a:latin typeface="Aptos Light"/>
              </a:rPr>
              <a:t> </a:t>
            </a:r>
            <a:r>
              <a:rPr lang="en-US" sz="1800" err="1">
                <a:latin typeface="Aptos Light"/>
              </a:rPr>
              <a:t>ndiqni</a:t>
            </a:r>
            <a:r>
              <a:rPr lang="en-US" sz="1800">
                <a:latin typeface="Aptos Light"/>
              </a:rPr>
              <a:t>  </a:t>
            </a:r>
            <a:r>
              <a:rPr lang="en-US" sz="1800" err="1">
                <a:latin typeface="Aptos Light"/>
              </a:rPr>
              <a:t>instruksionet</a:t>
            </a:r>
            <a:r>
              <a:rPr lang="en-US" sz="1800">
                <a:latin typeface="Aptos Light"/>
              </a:rPr>
              <a:t> ne link: </a:t>
            </a:r>
            <a:r>
              <a:rPr lang="en-US" sz="1800" b="1">
                <a:latin typeface="Aptos Light"/>
              </a:rPr>
              <a:t> </a:t>
            </a:r>
            <a:r>
              <a:rPr lang="en-US" sz="1800" b="1">
                <a:ea typeface="+mn-lt"/>
                <a:cs typeface="+mn-lt"/>
                <a:hlinkClick r:id="rId2">
                  <a:extLst>
                    <a:ext uri="{A12FA001-AC4F-418D-AE19-62706E023703}">
                      <ahyp:hlinkClr xmlns:ahyp="http://schemas.microsoft.com/office/drawing/2018/hyperlinkcolor" val="tx"/>
                    </a:ext>
                  </a:extLst>
                </a:hlinkClick>
              </a:rPr>
              <a:t>https://help.profisc.al/autentikimi-sso-me-microsoft-365-ne-profisc-udhezime-per-implementim/</a:t>
            </a:r>
            <a:r>
              <a:rPr lang="en-US" sz="1800" b="1">
                <a:ea typeface="+mn-lt"/>
                <a:cs typeface="+mn-lt"/>
              </a:rPr>
              <a:t> </a:t>
            </a:r>
            <a:br>
              <a:rPr lang="en-US" sz="1800" b="1"/>
            </a:br>
            <a:br>
              <a:rPr lang="en-US" sz="1800" b="1">
                <a:latin typeface="Aptos Light"/>
              </a:rPr>
            </a:br>
            <a:br>
              <a:rPr lang="en-US" sz="1800" b="1">
                <a:latin typeface="Aptos Light"/>
              </a:rPr>
            </a:br>
            <a:r>
              <a:rPr lang="en-US" sz="1800" err="1">
                <a:latin typeface="Aptos Light"/>
              </a:rPr>
              <a:t>ProFisc</a:t>
            </a:r>
            <a:r>
              <a:rPr lang="en-US" sz="1800">
                <a:latin typeface="Aptos Light"/>
              </a:rPr>
              <a:t> offers SSO authentication options with users' accounts Google or MS 365. </a:t>
            </a:r>
          </a:p>
          <a:p>
            <a:endParaRPr lang="en-US" sz="1800">
              <a:latin typeface="Aptos Light"/>
            </a:endParaRPr>
          </a:p>
          <a:p>
            <a:br>
              <a:rPr lang="en-US" sz="1800">
                <a:latin typeface="Aptos Light"/>
              </a:rPr>
            </a:br>
            <a:r>
              <a:rPr lang="en-US" sz="1800">
                <a:latin typeface="Aptos Light"/>
              </a:rPr>
              <a:t>Please follow instructions on link:</a:t>
            </a:r>
            <a:br>
              <a:rPr lang="en-US" sz="1800" b="1">
                <a:latin typeface="Aptos Light"/>
              </a:rPr>
            </a:br>
            <a:r>
              <a:rPr lang="en-US" sz="1800" b="1">
                <a:latin typeface="Aptos Light"/>
                <a:hlinkClick r:id="rId2">
                  <a:extLst>
                    <a:ext uri="{A12FA001-AC4F-418D-AE19-62706E023703}">
                      <ahyp:hlinkClr xmlns:ahyp="http://schemas.microsoft.com/office/drawing/2018/hyperlinkcolor" val="tx"/>
                    </a:ext>
                  </a:extLst>
                </a:hlinkClick>
              </a:rPr>
              <a:t>https://help.profisc.al/autentikimi-sso-me-microsoft-365-ne-profisc-udhezime-per-implementim/</a:t>
            </a:r>
            <a:r>
              <a:rPr lang="en-US" sz="1800" b="1">
                <a:latin typeface="Aptos Light"/>
              </a:rPr>
              <a:t> </a:t>
            </a:r>
          </a:p>
        </p:txBody>
      </p:sp>
      <p:sp>
        <p:nvSpPr>
          <p:cNvPr id="46" name="Text Placeholder 45">
            <a:extLst>
              <a:ext uri="{FF2B5EF4-FFF2-40B4-BE49-F238E27FC236}">
                <a16:creationId xmlns:a16="http://schemas.microsoft.com/office/drawing/2014/main" id="{79F73C01-60A2-5F08-BBA0-B108E8717F16}"/>
              </a:ext>
            </a:extLst>
          </p:cNvPr>
          <p:cNvSpPr>
            <a:spLocks noGrp="1"/>
          </p:cNvSpPr>
          <p:nvPr>
            <p:ph type="body" sz="quarter" idx="15"/>
          </p:nvPr>
        </p:nvSpPr>
        <p:spPr/>
        <p:txBody>
          <a:bodyPr/>
          <a:lstStyle/>
          <a:p>
            <a:endParaRPr lang="en-US"/>
          </a:p>
        </p:txBody>
      </p:sp>
      <p:sp>
        <p:nvSpPr>
          <p:cNvPr id="44" name="Text Placeholder 43">
            <a:extLst>
              <a:ext uri="{FF2B5EF4-FFF2-40B4-BE49-F238E27FC236}">
                <a16:creationId xmlns:a16="http://schemas.microsoft.com/office/drawing/2014/main" id="{D43204C8-20AF-1D24-FF4E-497D6238017F}"/>
              </a:ext>
            </a:extLst>
          </p:cNvPr>
          <p:cNvSpPr>
            <a:spLocks noGrp="1"/>
          </p:cNvSpPr>
          <p:nvPr>
            <p:ph type="body" sz="quarter" idx="13"/>
          </p:nvPr>
        </p:nvSpPr>
        <p:spPr/>
        <p:txBody>
          <a:bodyPr/>
          <a:lstStyle/>
          <a:p>
            <a:endParaRPr lang="en-US"/>
          </a:p>
        </p:txBody>
      </p:sp>
      <p:sp>
        <p:nvSpPr>
          <p:cNvPr id="45" name="Text Placeholder 44">
            <a:extLst>
              <a:ext uri="{FF2B5EF4-FFF2-40B4-BE49-F238E27FC236}">
                <a16:creationId xmlns:a16="http://schemas.microsoft.com/office/drawing/2014/main" id="{66D96096-8D47-8A41-F572-4BF9BFB60D84}"/>
              </a:ext>
            </a:extLst>
          </p:cNvPr>
          <p:cNvSpPr>
            <a:spLocks noGrp="1"/>
          </p:cNvSpPr>
          <p:nvPr>
            <p:ph type="body" sz="quarter" idx="14"/>
          </p:nvPr>
        </p:nvSpPr>
        <p:spPr/>
        <p:txBody>
          <a:bodyPr/>
          <a:lstStyle/>
          <a:p>
            <a:endParaRPr lang="en-US"/>
          </a:p>
        </p:txBody>
      </p:sp>
      <p:pic>
        <p:nvPicPr>
          <p:cNvPr id="3" name="Picture 2" descr="A screenshot of a login screen&#10;&#10;AI-generated content may be incorrect.">
            <a:extLst>
              <a:ext uri="{FF2B5EF4-FFF2-40B4-BE49-F238E27FC236}">
                <a16:creationId xmlns:a16="http://schemas.microsoft.com/office/drawing/2014/main" id="{5863D038-1407-5CEC-BB00-2E790AC2D73E}"/>
              </a:ext>
            </a:extLst>
          </p:cNvPr>
          <p:cNvPicPr>
            <a:picLocks noChangeAspect="1"/>
          </p:cNvPicPr>
          <p:nvPr/>
        </p:nvPicPr>
        <p:blipFill>
          <a:blip r:embed="rId3"/>
          <a:stretch>
            <a:fillRect/>
          </a:stretch>
        </p:blipFill>
        <p:spPr>
          <a:xfrm>
            <a:off x="8496856" y="1146649"/>
            <a:ext cx="3609975" cy="4505325"/>
          </a:xfrm>
          <a:prstGeom prst="rect">
            <a:avLst/>
          </a:prstGeom>
        </p:spPr>
      </p:pic>
      <p:sp>
        <p:nvSpPr>
          <p:cNvPr id="4" name="TextBox 3">
            <a:extLst>
              <a:ext uri="{FF2B5EF4-FFF2-40B4-BE49-F238E27FC236}">
                <a16:creationId xmlns:a16="http://schemas.microsoft.com/office/drawing/2014/main" id="{8876D617-9E82-BBD4-310F-3CF9B0CB20FD}"/>
              </a:ext>
            </a:extLst>
          </p:cNvPr>
          <p:cNvSpPr txBox="1"/>
          <p:nvPr/>
        </p:nvSpPr>
        <p:spPr>
          <a:xfrm>
            <a:off x="10923517" y="6288802"/>
            <a:ext cx="982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b="1">
                <a:solidFill>
                  <a:schemeClr val="bg1"/>
                </a:solidFill>
              </a:rPr>
              <a:t>3/4</a:t>
            </a:r>
            <a:endParaRPr lang="en-US"/>
          </a:p>
        </p:txBody>
      </p:sp>
    </p:spTree>
    <p:extLst>
      <p:ext uri="{BB962C8B-B14F-4D97-AF65-F5344CB8AC3E}">
        <p14:creationId xmlns:p14="http://schemas.microsoft.com/office/powerpoint/2010/main" val="300872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14526-475E-2160-E490-C1963B09CD7F}"/>
            </a:ext>
          </a:extLst>
        </p:cNvPr>
        <p:cNvGrpSpPr/>
        <p:nvPr/>
      </p:nvGrpSpPr>
      <p:grpSpPr>
        <a:xfrm>
          <a:off x="0" y="0"/>
          <a:ext cx="0" cy="0"/>
          <a:chOff x="0" y="0"/>
          <a:chExt cx="0" cy="0"/>
        </a:xfrm>
      </p:grpSpPr>
      <p:sp>
        <p:nvSpPr>
          <p:cNvPr id="33" name="Title 32">
            <a:extLst>
              <a:ext uri="{FF2B5EF4-FFF2-40B4-BE49-F238E27FC236}">
                <a16:creationId xmlns:a16="http://schemas.microsoft.com/office/drawing/2014/main" id="{77FCC947-9C1F-7CEF-161A-49F0D2E7AE88}"/>
              </a:ext>
            </a:extLst>
          </p:cNvPr>
          <p:cNvSpPr>
            <a:spLocks noGrp="1"/>
          </p:cNvSpPr>
          <p:nvPr>
            <p:ph type="title"/>
          </p:nvPr>
        </p:nvSpPr>
        <p:spPr>
          <a:xfrm>
            <a:off x="752180" y="812311"/>
            <a:ext cx="6549979" cy="2164638"/>
          </a:xfrm>
        </p:spPr>
        <p:txBody>
          <a:bodyPr/>
          <a:lstStyle/>
          <a:p>
            <a:r>
              <a:rPr lang="en-US" sz="4000" b="1">
                <a:latin typeface="Aptos Light"/>
              </a:rPr>
              <a:t>Coming Soon...</a:t>
            </a:r>
            <a:br>
              <a:rPr lang="en-US" sz="1800" b="1">
                <a:latin typeface="Aptos Light"/>
              </a:rPr>
            </a:br>
            <a:br>
              <a:rPr lang="en-US" sz="1800" b="1">
                <a:latin typeface="Aptos Light"/>
              </a:rPr>
            </a:br>
            <a:br>
              <a:rPr lang="en-US" sz="1800" b="1">
                <a:latin typeface="Aptos Light"/>
              </a:rPr>
            </a:br>
            <a:r>
              <a:rPr lang="en-US" sz="3200" b="1">
                <a:latin typeface="Aptos Light"/>
              </a:rPr>
              <a:t>New redesigned interface </a:t>
            </a:r>
            <a:br>
              <a:rPr lang="en-US" sz="3200" b="1">
                <a:latin typeface="Aptos Light"/>
              </a:rPr>
            </a:br>
            <a:br>
              <a:rPr lang="en-US" sz="3200" b="1">
                <a:latin typeface="Aptos Light"/>
              </a:rPr>
            </a:br>
            <a:r>
              <a:rPr lang="en-US" sz="3200" b="1">
                <a:latin typeface="Aptos Light"/>
              </a:rPr>
              <a:t>New </a:t>
            </a:r>
            <a:r>
              <a:rPr lang="en-US" sz="3200" b="1" err="1">
                <a:latin typeface="Aptos Light"/>
              </a:rPr>
              <a:t>ProFisc</a:t>
            </a:r>
            <a:r>
              <a:rPr lang="en-US" sz="3200" b="1">
                <a:latin typeface="Aptos Light"/>
              </a:rPr>
              <a:t> building assistant</a:t>
            </a:r>
          </a:p>
        </p:txBody>
      </p:sp>
      <p:sp>
        <p:nvSpPr>
          <p:cNvPr id="46" name="Text Placeholder 45">
            <a:extLst>
              <a:ext uri="{FF2B5EF4-FFF2-40B4-BE49-F238E27FC236}">
                <a16:creationId xmlns:a16="http://schemas.microsoft.com/office/drawing/2014/main" id="{D83A04A5-EBD3-DEDD-4C63-9518C5A65503}"/>
              </a:ext>
            </a:extLst>
          </p:cNvPr>
          <p:cNvSpPr>
            <a:spLocks noGrp="1"/>
          </p:cNvSpPr>
          <p:nvPr>
            <p:ph type="body" sz="quarter" idx="15"/>
          </p:nvPr>
        </p:nvSpPr>
        <p:spPr/>
        <p:txBody>
          <a:bodyPr/>
          <a:lstStyle/>
          <a:p>
            <a:endParaRPr lang="en-US"/>
          </a:p>
        </p:txBody>
      </p:sp>
      <p:sp>
        <p:nvSpPr>
          <p:cNvPr id="44" name="Text Placeholder 43">
            <a:extLst>
              <a:ext uri="{FF2B5EF4-FFF2-40B4-BE49-F238E27FC236}">
                <a16:creationId xmlns:a16="http://schemas.microsoft.com/office/drawing/2014/main" id="{57FFFAE3-76FE-1A4F-F6B5-BE23B12C9BF3}"/>
              </a:ext>
            </a:extLst>
          </p:cNvPr>
          <p:cNvSpPr>
            <a:spLocks noGrp="1"/>
          </p:cNvSpPr>
          <p:nvPr>
            <p:ph type="body" sz="quarter" idx="13"/>
          </p:nvPr>
        </p:nvSpPr>
        <p:spPr/>
        <p:txBody>
          <a:bodyPr/>
          <a:lstStyle/>
          <a:p>
            <a:endParaRPr lang="en-US"/>
          </a:p>
        </p:txBody>
      </p:sp>
      <p:sp>
        <p:nvSpPr>
          <p:cNvPr id="45" name="Text Placeholder 44">
            <a:extLst>
              <a:ext uri="{FF2B5EF4-FFF2-40B4-BE49-F238E27FC236}">
                <a16:creationId xmlns:a16="http://schemas.microsoft.com/office/drawing/2014/main" id="{5290AEBC-05C7-5BA9-07D0-929988313D4B}"/>
              </a:ext>
            </a:extLst>
          </p:cNvPr>
          <p:cNvSpPr>
            <a:spLocks noGrp="1"/>
          </p:cNvSpPr>
          <p:nvPr>
            <p:ph type="body" sz="quarter" idx="14"/>
          </p:nvPr>
        </p:nvSpPr>
        <p:spPr/>
        <p:txBody>
          <a:bodyPr/>
          <a:lstStyle/>
          <a:p>
            <a:endParaRPr lang="en-US"/>
          </a:p>
        </p:txBody>
      </p:sp>
      <p:pic>
        <p:nvPicPr>
          <p:cNvPr id="2" name="Picture 1" descr="A screenshot of a computer&#10;&#10;AI-generated content may be incorrect.">
            <a:extLst>
              <a:ext uri="{FF2B5EF4-FFF2-40B4-BE49-F238E27FC236}">
                <a16:creationId xmlns:a16="http://schemas.microsoft.com/office/drawing/2014/main" id="{5DB758D4-8661-863C-CED3-BE1307C9BA7B}"/>
              </a:ext>
            </a:extLst>
          </p:cNvPr>
          <p:cNvPicPr>
            <a:picLocks noChangeAspect="1"/>
          </p:cNvPicPr>
          <p:nvPr/>
        </p:nvPicPr>
        <p:blipFill>
          <a:blip r:embed="rId2"/>
          <a:stretch>
            <a:fillRect/>
          </a:stretch>
        </p:blipFill>
        <p:spPr>
          <a:xfrm>
            <a:off x="877454" y="3884135"/>
            <a:ext cx="6546274" cy="2622641"/>
          </a:xfrm>
          <a:prstGeom prst="rect">
            <a:avLst/>
          </a:prstGeom>
        </p:spPr>
      </p:pic>
      <p:pic>
        <p:nvPicPr>
          <p:cNvPr id="3" name="Picture 2" descr="A screenshot of a chatbot&#10;&#10;AI-generated content may be incorrect.">
            <a:extLst>
              <a:ext uri="{FF2B5EF4-FFF2-40B4-BE49-F238E27FC236}">
                <a16:creationId xmlns:a16="http://schemas.microsoft.com/office/drawing/2014/main" id="{0F61BAD5-8293-42E9-E7B0-6BD976C882CC}"/>
              </a:ext>
            </a:extLst>
          </p:cNvPr>
          <p:cNvPicPr>
            <a:picLocks noChangeAspect="1"/>
          </p:cNvPicPr>
          <p:nvPr/>
        </p:nvPicPr>
        <p:blipFill>
          <a:blip r:embed="rId3"/>
          <a:stretch>
            <a:fillRect/>
          </a:stretch>
        </p:blipFill>
        <p:spPr>
          <a:xfrm>
            <a:off x="7724197" y="1306656"/>
            <a:ext cx="4294331" cy="2570596"/>
          </a:xfrm>
          <a:prstGeom prst="rect">
            <a:avLst/>
          </a:prstGeom>
        </p:spPr>
      </p:pic>
      <p:sp>
        <p:nvSpPr>
          <p:cNvPr id="5" name="TextBox 4">
            <a:extLst>
              <a:ext uri="{FF2B5EF4-FFF2-40B4-BE49-F238E27FC236}">
                <a16:creationId xmlns:a16="http://schemas.microsoft.com/office/drawing/2014/main" id="{6DBE8F0E-A7A6-0F15-384E-66ED7B7F0057}"/>
              </a:ext>
            </a:extLst>
          </p:cNvPr>
          <p:cNvSpPr txBox="1"/>
          <p:nvPr/>
        </p:nvSpPr>
        <p:spPr>
          <a:xfrm>
            <a:off x="10923517" y="6288802"/>
            <a:ext cx="9826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b="1">
                <a:solidFill>
                  <a:schemeClr val="bg1"/>
                </a:solidFill>
              </a:rPr>
              <a:t>4/4</a:t>
            </a:r>
            <a:endParaRPr lang="en-US"/>
          </a:p>
        </p:txBody>
      </p:sp>
    </p:spTree>
    <p:extLst>
      <p:ext uri="{BB962C8B-B14F-4D97-AF65-F5344CB8AC3E}">
        <p14:creationId xmlns:p14="http://schemas.microsoft.com/office/powerpoint/2010/main" val="2802946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3ACFC-4B92-4937-99FC-2AECC47A07B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E9FC269-C36C-FA93-1CFD-7B0A518DFDF3}"/>
              </a:ext>
            </a:extLst>
          </p:cNvPr>
          <p:cNvSpPr>
            <a:spLocks noGrp="1"/>
          </p:cNvSpPr>
          <p:nvPr>
            <p:ph type="title"/>
          </p:nvPr>
        </p:nvSpPr>
        <p:spPr>
          <a:xfrm>
            <a:off x="748882" y="1143831"/>
            <a:ext cx="5660320" cy="1974965"/>
          </a:xfrm>
        </p:spPr>
        <p:txBody>
          <a:bodyPr vert="horz" lIns="0" tIns="0" rIns="0" bIns="0" rtlCol="0" anchor="ctr">
            <a:normAutofit fontScale="90000"/>
          </a:bodyPr>
          <a:lstStyle/>
          <a:p>
            <a:r>
              <a:rPr lang="en-US" sz="4000" b="1" err="1"/>
              <a:t>ProFisc</a:t>
            </a:r>
            <a:r>
              <a:rPr lang="en-US" sz="4000" b="1"/>
              <a:t> + </a:t>
            </a:r>
            <a:br>
              <a:rPr lang="en-US" sz="4000" b="1"/>
            </a:br>
            <a:r>
              <a:rPr lang="en-US" sz="4000" b="1"/>
              <a:t>Open Ba</a:t>
            </a:r>
            <a:r>
              <a:rPr lang="en-US" sz="4000" b="1" err="1"/>
              <a:t>nki</a:t>
            </a:r>
            <a:r>
              <a:rPr lang="en-US" sz="4000" b="1"/>
              <a:t>ng</a:t>
            </a:r>
            <a:br>
              <a:rPr lang="en-US" sz="6000" b="1"/>
            </a:br>
            <a:br>
              <a:rPr lang="en-US" sz="6000" b="1"/>
            </a:br>
            <a:r>
              <a:rPr lang="en-US" sz="3600" b="1" err="1"/>
              <a:t>Sher</a:t>
            </a:r>
            <a:r>
              <a:rPr lang="en-US" sz="3600" b="1"/>
              <a:t>b</a:t>
            </a:r>
            <a:r>
              <a:rPr lang="en-US" sz="3600" b="1" err="1"/>
              <a:t>ime t</a:t>
            </a:r>
            <a:r>
              <a:rPr lang="en-US" sz="3600" b="1"/>
              <a:t>e</a:t>
            </a:r>
            <a:r>
              <a:rPr lang="en-US" sz="3600" b="1" err="1"/>
              <a:t> reja t</a:t>
            </a:r>
            <a:r>
              <a:rPr lang="en-US" sz="3600" b="1"/>
              <a:t>e</a:t>
            </a:r>
            <a:r>
              <a:rPr lang="en-US" sz="3600" b="1" err="1"/>
              <a:t> pa</a:t>
            </a:r>
            <a:r>
              <a:rPr lang="en-US" sz="3600" b="1"/>
              <a:t>gesav</a:t>
            </a:r>
            <a:r>
              <a:rPr lang="en-US" sz="3600" b="1" err="1"/>
              <a:t>e of</a:t>
            </a:r>
            <a:r>
              <a:rPr lang="en-US" sz="3600" b="1"/>
              <a:t>ru</a:t>
            </a:r>
            <a:r>
              <a:rPr lang="en-US" sz="3600" b="1" err="1"/>
              <a:t>ar nga </a:t>
            </a:r>
            <a:r>
              <a:rPr lang="en-US" sz="3600" b="1"/>
              <a:t>P</a:t>
            </a:r>
            <a:r>
              <a:rPr lang="en-US" sz="3600" b="1" err="1"/>
              <a:t>rofi</a:t>
            </a:r>
            <a:r>
              <a:rPr lang="en-US" sz="3600" b="1"/>
              <a:t>s</a:t>
            </a:r>
            <a:r>
              <a:rPr lang="en-US" sz="3600" b="1" err="1"/>
              <a:t>c </a:t>
            </a:r>
            <a:r>
              <a:rPr lang="en-US" sz="3600" b="1"/>
              <a:t>&amp;</a:t>
            </a:r>
            <a:r>
              <a:rPr lang="en-US" sz="3600" b="1" err="1"/>
              <a:t> BKT</a:t>
            </a:r>
          </a:p>
          <a:p>
            <a:endParaRPr lang="en-US"/>
          </a:p>
        </p:txBody>
      </p:sp>
      <p:sp>
        <p:nvSpPr>
          <p:cNvPr id="11" name="Text Placeholder 3">
            <a:extLst>
              <a:ext uri="{FF2B5EF4-FFF2-40B4-BE49-F238E27FC236}">
                <a16:creationId xmlns:a16="http://schemas.microsoft.com/office/drawing/2014/main" id="{291E6B56-EEF9-2657-FFAA-E6A64B60AA8F}"/>
              </a:ext>
            </a:extLst>
          </p:cNvPr>
          <p:cNvSpPr>
            <a:spLocks noGrp="1"/>
          </p:cNvSpPr>
          <p:nvPr>
            <p:ph type="body" sz="quarter" idx="15"/>
          </p:nvPr>
        </p:nvSpPr>
        <p:spPr>
          <a:xfrm>
            <a:off x="8401353" y="-1"/>
            <a:ext cx="3790650" cy="1155691"/>
          </a:xfrm>
        </p:spPr>
        <p:txBody>
          <a:bodyPr/>
          <a:lstStyle/>
          <a:p>
            <a:endParaRPr lang="en-US"/>
          </a:p>
        </p:txBody>
      </p:sp>
      <p:sp>
        <p:nvSpPr>
          <p:cNvPr id="15" name="Text Placeholder 5">
            <a:extLst>
              <a:ext uri="{FF2B5EF4-FFF2-40B4-BE49-F238E27FC236}">
                <a16:creationId xmlns:a16="http://schemas.microsoft.com/office/drawing/2014/main" id="{7261F70D-09C5-9414-BBA6-D0B51A8F9A36}"/>
              </a:ext>
            </a:extLst>
          </p:cNvPr>
          <p:cNvSpPr>
            <a:spLocks noGrp="1"/>
          </p:cNvSpPr>
          <p:nvPr>
            <p:ph type="body" sz="quarter" idx="13"/>
          </p:nvPr>
        </p:nvSpPr>
        <p:spPr>
          <a:xfrm>
            <a:off x="0" y="5724189"/>
            <a:ext cx="1503729" cy="1133811"/>
          </a:xfrm>
        </p:spPr>
        <p:txBody>
          <a:bodyPr/>
          <a:lstStyle/>
          <a:p>
            <a:endParaRPr lang="en-US"/>
          </a:p>
        </p:txBody>
      </p:sp>
      <p:sp>
        <p:nvSpPr>
          <p:cNvPr id="17" name="Text Placeholder 6">
            <a:extLst>
              <a:ext uri="{FF2B5EF4-FFF2-40B4-BE49-F238E27FC236}">
                <a16:creationId xmlns:a16="http://schemas.microsoft.com/office/drawing/2014/main" id="{2D5FC87A-230C-46D4-3E4B-894D9AE8822F}"/>
              </a:ext>
            </a:extLst>
          </p:cNvPr>
          <p:cNvSpPr>
            <a:spLocks noGrp="1"/>
          </p:cNvSpPr>
          <p:nvPr>
            <p:ph type="body" sz="quarter" idx="14"/>
          </p:nvPr>
        </p:nvSpPr>
        <p:spPr>
          <a:xfrm>
            <a:off x="8401353" y="0"/>
            <a:ext cx="3790647" cy="1143002"/>
          </a:xfrm>
        </p:spPr>
        <p:txBody>
          <a:bodyPr/>
          <a:lstStyle/>
          <a:p>
            <a:endParaRPr lang="en-US"/>
          </a:p>
        </p:txBody>
      </p:sp>
      <p:pic>
        <p:nvPicPr>
          <p:cNvPr id="2" name="Picture 1" descr="Hands holding two puzzle pieces&#10;&#10;AI-generated content may be incorrect.">
            <a:extLst>
              <a:ext uri="{FF2B5EF4-FFF2-40B4-BE49-F238E27FC236}">
                <a16:creationId xmlns:a16="http://schemas.microsoft.com/office/drawing/2014/main" id="{D8DF393A-030F-4FE8-7C61-8349C0F7E041}"/>
              </a:ext>
            </a:extLst>
          </p:cNvPr>
          <p:cNvPicPr>
            <a:picLocks noChangeAspect="1"/>
          </p:cNvPicPr>
          <p:nvPr/>
        </p:nvPicPr>
        <p:blipFill>
          <a:blip r:embed="rId2"/>
          <a:stretch>
            <a:fillRect/>
          </a:stretch>
        </p:blipFill>
        <p:spPr>
          <a:xfrm>
            <a:off x="7828686" y="3577360"/>
            <a:ext cx="4062268" cy="2716645"/>
          </a:xfrm>
          <a:prstGeom prst="rect">
            <a:avLst/>
          </a:prstGeom>
        </p:spPr>
      </p:pic>
      <p:sp>
        <p:nvSpPr>
          <p:cNvPr id="5" name="Text Placeholder 3">
            <a:extLst>
              <a:ext uri="{FF2B5EF4-FFF2-40B4-BE49-F238E27FC236}">
                <a16:creationId xmlns:a16="http://schemas.microsoft.com/office/drawing/2014/main" id="{133AF2FC-889E-FFB2-DCB4-33362B27A6E6}"/>
              </a:ext>
            </a:extLst>
          </p:cNvPr>
          <p:cNvSpPr txBox="1">
            <a:spLocks/>
          </p:cNvSpPr>
          <p:nvPr/>
        </p:nvSpPr>
        <p:spPr>
          <a:xfrm>
            <a:off x="739646" y="3582232"/>
            <a:ext cx="6676322" cy="3037147"/>
          </a:xfrm>
          <a:prstGeom prst="rect">
            <a:avLst/>
          </a:prstGeom>
        </p:spPr>
        <p:txBody>
          <a:bodyPr vert="horz" lIns="0" tIns="0" rIns="0" bIns="0" rtlCol="0" anchor="ctr">
            <a:normAutofit fontScale="62500" lnSpcReduction="20000"/>
          </a:bodyPr>
          <a:lstStyle>
            <a:lvl1pPr algn="l" defTabSz="914400" rtl="0" eaLnBrk="1" latinLnBrk="0" hangingPunct="1">
              <a:lnSpc>
                <a:spcPct val="75000"/>
              </a:lnSpc>
              <a:spcBef>
                <a:spcPct val="0"/>
              </a:spcBef>
              <a:buNone/>
              <a:defRPr lang="en-ZA" sz="8000" b="0" kern="1200" spc="0" baseline="0">
                <a:solidFill>
                  <a:schemeClr val="bg1"/>
                </a:solidFill>
                <a:latin typeface="+mn-lt"/>
                <a:ea typeface="+mj-ea"/>
                <a:cs typeface="+mj-cs"/>
              </a:defRPr>
            </a:lvl1pPr>
          </a:lstStyle>
          <a:p>
            <a:pPr marL="457200" indent="-457200">
              <a:buFont typeface="Calibri"/>
              <a:buChar char="-"/>
            </a:pPr>
            <a:endParaRPr lang="en-US" sz="2400"/>
          </a:p>
          <a:p>
            <a:pPr marL="457200">
              <a:lnSpc>
                <a:spcPct val="120000"/>
              </a:lnSpc>
              <a:buFont typeface="Calibri"/>
              <a:buChar char="-"/>
            </a:pPr>
            <a:endParaRPr lang="en-US" sz="4000"/>
          </a:p>
          <a:p>
            <a:pPr>
              <a:lnSpc>
                <a:spcPct val="120000"/>
              </a:lnSpc>
            </a:pPr>
            <a:r>
              <a:rPr lang="en-US" sz="4000"/>
              <a:t>1. </a:t>
            </a:r>
            <a:r>
              <a:rPr lang="en-US" sz="4000" err="1"/>
              <a:t>Urdher</a:t>
            </a:r>
            <a:r>
              <a:rPr lang="en-US" sz="4000"/>
              <a:t> </a:t>
            </a:r>
            <a:r>
              <a:rPr lang="en-US" sz="4000" err="1"/>
              <a:t>Pagesat</a:t>
            </a:r>
            <a:r>
              <a:rPr lang="en-US" sz="4000"/>
              <a:t>/Payment Orders</a:t>
            </a:r>
          </a:p>
          <a:p>
            <a:pPr>
              <a:lnSpc>
                <a:spcPct val="120000"/>
              </a:lnSpc>
              <a:spcBef>
                <a:spcPts val="0"/>
              </a:spcBef>
            </a:pPr>
            <a:r>
              <a:rPr lang="en-US" sz="4000"/>
              <a:t>2. </a:t>
            </a:r>
            <a:r>
              <a:rPr lang="en-US" sz="4000" err="1"/>
              <a:t>Njoftimet</a:t>
            </a:r>
            <a:r>
              <a:rPr lang="en-US" sz="4000"/>
              <a:t> e </a:t>
            </a:r>
            <a:r>
              <a:rPr lang="en-US" sz="4000" err="1"/>
              <a:t>pagesave</a:t>
            </a:r>
            <a:r>
              <a:rPr lang="en-US" sz="4000"/>
              <a:t>/Payment Receipts</a:t>
            </a:r>
          </a:p>
          <a:p>
            <a:pPr>
              <a:lnSpc>
                <a:spcPct val="120000"/>
              </a:lnSpc>
              <a:spcBef>
                <a:spcPts val="0"/>
              </a:spcBef>
            </a:pPr>
            <a:r>
              <a:rPr lang="en-US" sz="4000"/>
              <a:t>3. </a:t>
            </a:r>
            <a:r>
              <a:rPr lang="en-US" sz="4000" err="1"/>
              <a:t>Pagat</a:t>
            </a:r>
            <a:r>
              <a:rPr lang="en-US" sz="4000"/>
              <a:t> / Salary Payment Order</a:t>
            </a:r>
          </a:p>
          <a:p>
            <a:pPr>
              <a:lnSpc>
                <a:spcPct val="120000"/>
              </a:lnSpc>
              <a:spcBef>
                <a:spcPts val="0"/>
              </a:spcBef>
            </a:pPr>
            <a:r>
              <a:rPr lang="en-US" sz="4000"/>
              <a:t>4. </a:t>
            </a:r>
            <a:r>
              <a:rPr lang="en-US" sz="4000" err="1"/>
              <a:t>Transaksionet</a:t>
            </a:r>
            <a:r>
              <a:rPr lang="en-US" sz="4000"/>
              <a:t> </a:t>
            </a:r>
            <a:r>
              <a:rPr lang="en-US" sz="4000" err="1"/>
              <a:t>Bankare</a:t>
            </a:r>
            <a:r>
              <a:rPr lang="en-US" sz="4000"/>
              <a:t> / Bank Transactions</a:t>
            </a:r>
            <a:br>
              <a:rPr lang="en-US" sz="3600" b="1"/>
            </a:br>
            <a:br>
              <a:rPr lang="en-US" sz="6000" b="1"/>
            </a:br>
            <a:endParaRPr lang="en-US" sz="3600" b="1"/>
          </a:p>
          <a:p>
            <a:endParaRPr lang="en-US"/>
          </a:p>
        </p:txBody>
      </p:sp>
      <p:sp>
        <p:nvSpPr>
          <p:cNvPr id="7" name="Text Placeholder 3">
            <a:extLst>
              <a:ext uri="{FF2B5EF4-FFF2-40B4-BE49-F238E27FC236}">
                <a16:creationId xmlns:a16="http://schemas.microsoft.com/office/drawing/2014/main" id="{64D12749-906B-D1E0-1B47-0FD99F830FF9}"/>
              </a:ext>
            </a:extLst>
          </p:cNvPr>
          <p:cNvSpPr txBox="1">
            <a:spLocks/>
          </p:cNvSpPr>
          <p:nvPr/>
        </p:nvSpPr>
        <p:spPr>
          <a:xfrm>
            <a:off x="6685555" y="991359"/>
            <a:ext cx="5660320" cy="1974965"/>
          </a:xfrm>
          <a:prstGeom prst="rect">
            <a:avLst/>
          </a:prstGeom>
        </p:spPr>
        <p:txBody>
          <a:bodyPr vert="horz" lIns="0" tIns="0" rIns="0" bIns="0" rtlCol="0" anchor="ctr">
            <a:normAutofit fontScale="90000" lnSpcReduction="10000"/>
          </a:bodyPr>
          <a:lstStyle>
            <a:lvl1pPr algn="l" defTabSz="914400" rtl="0" eaLnBrk="1" latinLnBrk="0" hangingPunct="1">
              <a:lnSpc>
                <a:spcPct val="75000"/>
              </a:lnSpc>
              <a:spcBef>
                <a:spcPct val="0"/>
              </a:spcBef>
              <a:buNone/>
              <a:defRPr lang="en-ZA" sz="8000" b="0" kern="1200" spc="0" baseline="0">
                <a:solidFill>
                  <a:schemeClr val="bg1"/>
                </a:solidFill>
                <a:latin typeface="+mn-lt"/>
                <a:ea typeface="+mj-ea"/>
                <a:cs typeface="+mj-cs"/>
              </a:defRPr>
            </a:lvl1pPr>
          </a:lstStyle>
          <a:p>
            <a:r>
              <a:rPr lang="en-US" sz="4000" b="1" err="1"/>
              <a:t>ProFisc</a:t>
            </a:r>
            <a:r>
              <a:rPr lang="en-US" sz="4000" b="1"/>
              <a:t> + </a:t>
            </a:r>
            <a:br>
              <a:rPr lang="en-US" sz="4000" b="1"/>
            </a:br>
            <a:r>
              <a:rPr lang="en-US" sz="4000" b="1"/>
              <a:t>Open Banking</a:t>
            </a:r>
            <a:br>
              <a:rPr lang="en-US" sz="6000" b="1"/>
            </a:br>
            <a:br>
              <a:rPr lang="en-US" sz="6000" b="1"/>
            </a:br>
            <a:r>
              <a:rPr lang="en-US" sz="3600" b="1"/>
              <a:t>New E-Services on Payments provided by </a:t>
            </a:r>
            <a:r>
              <a:rPr lang="en-US" sz="3600" b="1" err="1"/>
              <a:t>Profisc</a:t>
            </a:r>
            <a:r>
              <a:rPr lang="en-US" sz="3600" b="1"/>
              <a:t> &amp;</a:t>
            </a:r>
            <a:r>
              <a:rPr lang="en-US" sz="3600" b="1" err="1"/>
              <a:t> BKT</a:t>
            </a:r>
            <a:endParaRPr lang="en-US" sz="3600" b="1"/>
          </a:p>
          <a:p>
            <a:endParaRPr lang="en-US"/>
          </a:p>
        </p:txBody>
      </p:sp>
    </p:spTree>
    <p:extLst>
      <p:ext uri="{BB962C8B-B14F-4D97-AF65-F5344CB8AC3E}">
        <p14:creationId xmlns:p14="http://schemas.microsoft.com/office/powerpoint/2010/main" val="502588440"/>
      </p:ext>
    </p:extLst>
  </p:cSld>
  <p:clrMapOvr>
    <a:masterClrMapping/>
  </p:clrMapOvr>
</p:sld>
</file>

<file path=ppt/theme/theme1.xml><?xml version="1.0" encoding="utf-8"?>
<a:theme xmlns:a="http://schemas.openxmlformats.org/drawingml/2006/main" name="Custom">
  <a:themeElements>
    <a:clrScheme name="TM66835393">
      <a:dk1>
        <a:srgbClr val="000000"/>
      </a:dk1>
      <a:lt1>
        <a:srgbClr val="FFFFFF"/>
      </a:lt1>
      <a:dk2>
        <a:srgbClr val="44546A"/>
      </a:dk2>
      <a:lt2>
        <a:srgbClr val="E7E6E6"/>
      </a:lt2>
      <a:accent1>
        <a:srgbClr val="55BC7E"/>
      </a:accent1>
      <a:accent2>
        <a:srgbClr val="FFC330"/>
      </a:accent2>
      <a:accent3>
        <a:srgbClr val="BE80FF"/>
      </a:accent3>
      <a:accent4>
        <a:srgbClr val="FF8345"/>
      </a:accent4>
      <a:accent5>
        <a:srgbClr val="FF70BF"/>
      </a:accent5>
      <a:accent6>
        <a:srgbClr val="60A2F5"/>
      </a:accent6>
      <a:hlink>
        <a:srgbClr val="5C4EDC"/>
      </a:hlink>
      <a:folHlink>
        <a:srgbClr val="7FC5FF"/>
      </a:folHlink>
    </a:clrScheme>
    <a:fontScheme name="Custom 32">
      <a:majorFont>
        <a:latin typeface="Aptos"/>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66835393_win32_SD_v3" id="{4170EB69-3ACE-4C18-BE4C-C6CBD8BF8A79}" vid="{8A480AB3-AE5D-4813-AA67-ADACC5EA6C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9" ma:contentTypeDescription="Create a new document." ma:contentTypeScope="" ma:versionID="6a914531ae0f23be31da2eba1f3b42a9">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ae00154c9e66547f022c4923f88826d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Props1.xml><?xml version="1.0" encoding="utf-8"?>
<ds:datastoreItem xmlns:ds="http://schemas.openxmlformats.org/officeDocument/2006/customXml" ds:itemID="{146EB691-4DD5-4558-B7D1-3EA8CC81E288}">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5E72E99-0076-433E-AD3A-575A11FAB73D}">
  <ds:schemaRefs>
    <ds:schemaRef ds:uri="http://schemas.microsoft.com/sharepoint/v3/contenttype/forms"/>
  </ds:schemaRefs>
</ds:datastoreItem>
</file>

<file path=customXml/itemProps3.xml><?xml version="1.0" encoding="utf-8"?>
<ds:datastoreItem xmlns:ds="http://schemas.openxmlformats.org/officeDocument/2006/customXml" ds:itemID="{7B247F30-5811-40C0-99EC-CF53200590BE}">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18</Slides>
  <Notes>0</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Custom</vt:lpstr>
      <vt:lpstr> </vt:lpstr>
      <vt:lpstr>Ligji 79/2025: PËR DISA NDRYSHIME DHE SHTESA NË LIGJIN NR. 9920, DATË 19.5.2008, “PËR PROCEDURAT TATIMORE NË REPUBLIKËN E SHQIPËRISË”, I NDRYSHUAR  </vt:lpstr>
      <vt:lpstr>Ligji 83/2025 PËR DISA NDRYSHIME NË LIGJIN NR. 87/2019, “PËR FATURËN DHE SISTEMIN E MONITORIMIT TË QARKULLIMIT”, I NDRYSHUAR</vt:lpstr>
      <vt:lpstr>ProFisc 2026  Zhvillime te reja  New Developments </vt:lpstr>
      <vt:lpstr>Menu e re Njoftimet   Nje menu e re i shtohet Profisc me te gjitha njoftimet  per kompanine tuaj e cila perfshin:  1. njoftime mbi abonimet, paketen, aktivizime, etj 2. njoftime mbi faturat e reja te blerjes 3. njoftimet mbi faturat e shitjes te refuzuara nga bleresi 4. njoftime mbi aktivizimin/c'aktivizimin e perdoruesve te kompanise suaj 5. njoftime operacionale dhe te tjera   New Notifications menu  A new menu is added to Profisc with all the relevant notifications for your company which includes:   1. notifications on subscriptions, packages, activations, etc.  2. notifications on new purchase invoices  3. notifications on sales invoices rejected by the buyer  4. notifications on activation/deactivation of your company's users  5. operational and other notifications    </vt:lpstr>
      <vt:lpstr>Sherbimi i marrjes se faturave te shitjes/blerjes nga Platforma Qendrore Butoni Merr faturat nga CIS ofron mundesine e marrjes se faturave te shitjes dhe blerjeve te subjektit direkt nga Platforma per periudhen kohore te zgjedhur nga perdoruesi.  Ne kete menyre Librat e Shitjes dhe te Blerjes ne Profisc do te pasurohen me faturat e reja te cilat krahasohen me ato te ruajtura ne sistem duke njehsuar faturat e ardhura rishtas, apo fatura per tu verifikuar.    </vt:lpstr>
      <vt:lpstr>Autentikimi ne ProFisc - SSO  me Google apo MS 365  ProFisc ofron mundesi autentikimi SSO me account te perdoruesit ne Google apo MS 365  Per me shume ju lutemi te ndiqni  instruksionet ne link:  https://help.profisc.al/autentikimi-sso-me-microsoft-365-ne-profisc-udhezime-per-implementim/    ProFisc offers SSO authentication options with users' accounts Google or MS 365.    Please follow instructions on link: https://help.profisc.al/autentikimi-sso-me-microsoft-365-ne-profisc-udhezime-per-implementim/ </vt:lpstr>
      <vt:lpstr>Coming Soon...   New redesigned interface   New ProFisc building assistant</vt:lpstr>
      <vt:lpstr>ProFisc +  Open Banking  Sherbime te reja te pagesave ofruar nga Profisc &amp; BKT </vt:lpstr>
      <vt:lpstr>Urdher Pagesat e Faturave te Blerjes  Ju mund te inicioni direkt ne ProFisc Urdher Pagesa drejt BKT per faturat tuaja te blerjes (elektronike ose jo).  Per kete qellim:  1. ProFisc mundeson ruajtjen e te dhenave te furnitoreve tuaj. 2. Ju mund te zgjidhni direkt nga menuja Faturat e Blerjes faturat qe doni te pagoni. 3. Draft Urdher Pagesa krijohet menjehere duke paraplotesuar te gjitha te dhenat e ekstraktuara nga vete faturat. 4. Urdher Pagesa e aprovuar ne ProFisc dergohet drejt BKT  nepermejt Web Service-ve te ngritura per kete qellim. 5. Ne llogarine E-Banking  te subjektit Urdher Pagesa gjendet ne menune Transaksionet fiskale ne pritje 6. Perdoruesi ne E-Banking aprovon apo refuzon pagesen. 7. Statusi i Urdher Pageses perditesohet ne kohe reale nga BKT drejt ProFisc duke paraqitur edhe te dhenat e transaksionit ne BKT (numer / date).  Per me shume informacion ju lutemi vizitoni  https://help.profisc.al/si-te-iniciojme-nje-pagese-fature-blerje-ne-profisc/   </vt:lpstr>
      <vt:lpstr>Purchase Invoices Payment Orders  You can initiate a Payment Order directly in ProFisc towards BKT for your Purchase invoices (electronic or not).   For this purpose:  1. ProFisc enables managing (add, edit) all your suppliers' data.  2. You can directly select from the Purchase Invoices menu the invoices you want to pay.  3. The Draft Payment Order is created by pre-filling all the data extracted from the invoices themselves.  4. The Payment Order approved in ProFisc is sent towards BKT through the Web Services set up for this purpose.  5. In the subject's E-Banking account, the Payment Order is found in the Pending Fiscal Transactions menu.  6. The user in E-Banking approves or rejects the payment.  7. The Payment Order status is updated in real time from BKT towards ProFisc among other data showing the transaction in BKT (number &amp; date).  For more information, please visit https://help.profisc.al/si-te-iniciojme-nje-pagese-fature-blerje-ne-profisc/    </vt:lpstr>
      <vt:lpstr>Njoftimet e pagesave  Ky sherbim ben te mundur dergimin e njoftimit ne kohe reale per pagesa CASH te faturave te fiskalizuara nga ProFisc dhe te paguara nga BKT Smart e klienteve konsumatore.  Ky sherbim parashikon:  1. Pagesen e fatures se fiskalizuar nga ProFisc nepermjet BKT Smart duke skanuar kodin QR te fatures. 2. ProFisc merr ne kohe reale te dhenat e pageses se kesaj fature nga BKT dhe perditeson statusin e pageses se fatures ne ProFisc.  3. ProFisc dergon njoftim ne sistemin ERP te Tregtarit per statusin e fatures se perditesuar. </vt:lpstr>
      <vt:lpstr>Payment Receipts  This service enables sending  real-time notifications for CASH payments of invoices fiscalized by ProFisc and paid by BKT Smart of consumer clients.   This service includes:   1. Payment of the invoice fiscalized by ProFisc through BKT Smart by scanning the QR code of the invoice.  2. ProFisc receives in real time the payment data of this invoice from BKT and updates the invoice payment status in ProFisc.  3. ProFisc sends a notification to the Merchant's ERP system for the updated invoice status.</vt:lpstr>
      <vt:lpstr>Pagat  Ky sherbim i ofron subjektit mundesine e dergimit te Urdher Pageses se Pagave nga ProFisc drejt llogarise E-Banking te tij prane BKT.  1. ProFisc mundeson ruajtjen e te dhenave te punonjesve tuaj. 2. Ju mund te krijoni nje Draft Urdher Pagese per Pagat direkt ne ProFisc duke ngarkuar punonjesit nje nga nje ose duke upload listen e tyre. Mund te perdorni dhe funksionin Dubliko prej  nje Urdher Pagese te Pagave ekzistues ne sistem. 3. Ky sherbim parashikon qe llogarite perfituese (te punonjesve) mund te jene ne banka te ndryshme apo ne monedha te ndryshme 4. Urdher Pagesa e Pages e aprovuar ne ProFisc dergohet drejt BKT nepermejt Web Service-ve te ngritura per kete qellim. 5. Ne llogarine E-Banking te subjektit Urdher Pagesa e Pagave gjendet ne menune Pagat/Aprovimet e Pagave ne Pritje 6. Perdoruesi ne E-Banking ne BKT aprovon Urdher Pagesen. 7. Statusi i Urdher Pageses perditesohet ne kohe reale nga BKT drejt ProFisc duke paraqitur  detajet per cdo rekord (punonjes).  Per me shume detaje ju lutemi vizitoni: https://help.profisc.al/si-te-iniciojme-nje-urdher-pagese-per-paga-express/ </vt:lpstr>
      <vt:lpstr>Salary Payment Order  You can initiate a Salary Payment Order directly in ProFisc towards your business E-banking account in BKT   1. ProFisc enables the storage of your employees' data.  2. You can create a Draft Salary Payment Order directly in ProFisc by loading employees one by one or by uploading their list. You can also use the Duplicate function of an existing Salary Payment Order in the system. 3. The beneficiary accounts (of employees) can be in different banks and in different currencies. 4. The Salary Payment Order approved in ProFisc is sent to BKT through the Web Services set up for this purpose. 5. In the subject's BKT E-Banking account, the Salary Payment Order is found in the Salaries/Pending Salary Approvals menu. 5. The user in E-Banking at BKT approves the Payment Order. 5. The status of the Payment Order is updated in real time from BKT to Profisc, presenting the details for each record (employee).  For more information please visit: https://help.profisc.al/si-te-iniciojme-nje-urdher-pagese-per-paga-express/ </vt:lpstr>
      <vt:lpstr>Transaksionet Bankare  Ky sherbim mundeson marrjen e statement te llogarise (ve) ne forme elektronike nga BKT direkt ne ProFisc.  Statement mund te konsultohet ne nderfaqen e Profisc me avantazhin e filtrave te shumte te kerkimit; mund te exportohet ne csv apo te dergohet drejt sistemit ERP te klientit nepermjet sherbimeve API te  ProFisc.  Per kete qellim:  1. ProFisc mundeson regjistrimin e informacionit te llogarise (ve) bankare per te cilat klienti deshiron te marre kete sherbim. 2. Keto llogari bankare duhet te jene cilesuar nga klienti ne llogarine e tij E-Banking ne BKT si llogari per te cilat mund te merret ky sherbim (Pulsi i Llogarise ne E-Banking). 2. Transaksionet mundesohen nga data 1 e muajit korrent deri ne daten paraardhese asaj te kerkeses. Ne rast se kerkesa nga Profisc dergohet diten e pare te punes se muajit, atehere transaksionet nga BKT mundesohen per tere muajin paraardhes.  Per me shume informacione ju lutemi vizitoni: https://help.profisc.al/transaksionet-bankare-ne-profisc-pulsi-i-llogarise/ </vt:lpstr>
      <vt:lpstr>Bank Statement  This service enables the receipt of statements in electronic form from BKT directly in ProFisc.  The statement can be consulted in the Profisc interface with the advantage of multiple search filters; it can be exported to csv or sent  directly to the client's ERP through ProFisc API services.   For this purpose:  1. Profisc enables the registration of bank accounts information, for which the client wants to receive this service.  2. These bank accounts must be specified by the client in his E-Banking account in BKT as accounts for which this service can be received (Pulse of Account service in BKT).  2. Transactions are enabled from the day 1st of the current month until the date preceding the request. If the request from ProFisc is sent on the first working day of the month, then transactions from BKT are enabled for the entire previous month.   For more information, please visit: https://help.profisc.al/transaksionet-bankare-ne-profisc-pulsi-i-llogarise/ </vt:lpstr>
      <vt:lpstr>Faleminderit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16</cp:revision>
  <dcterms:created xsi:type="dcterms:W3CDTF">2026-04-14T07:17:52Z</dcterms:created>
  <dcterms:modified xsi:type="dcterms:W3CDTF">2026-04-27T13:05:22Z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